
<file path=[Content_Types].xml><?xml version="1.0" encoding="utf-8"?>
<Types xmlns="http://schemas.openxmlformats.org/package/2006/content-types">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0" r:id="rId5"/>
    <p:sldMasterId id="2147483662" r:id="rId6"/>
    <p:sldMasterId id="2147483664" r:id="rId7"/>
  </p:sldMasterIdLst>
  <p:notesMasterIdLst>
    <p:notesMasterId r:id="rId16"/>
  </p:notesMasterIdLst>
  <p:sldIdLst>
    <p:sldId id="256" r:id="rId8"/>
    <p:sldId id="309" r:id="rId9"/>
    <p:sldId id="485" r:id="rId10"/>
    <p:sldId id="494" r:id="rId11"/>
    <p:sldId id="491" r:id="rId12"/>
    <p:sldId id="493" r:id="rId13"/>
    <p:sldId id="495" r:id="rId14"/>
    <p:sldId id="492"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Futura PT Book" panose="020B0604020202020204" charset="0"/>
      <p:regular r:id="rId21"/>
      <p:italic r:id="rId22"/>
    </p:embeddedFont>
    <p:embeddedFont>
      <p:font typeface="Futura PT Light"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CD"/>
    <a:srgbClr val="E42313"/>
    <a:srgbClr val="A52228"/>
    <a:srgbClr val="002A49"/>
    <a:srgbClr val="575756"/>
    <a:srgbClr val="002C49"/>
    <a:srgbClr val="A12A29"/>
    <a:srgbClr val="C64C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0C5CF1-B167-4ACC-8258-06B4FCBD6964}" v="8" dt="2023-11-13T15:01:31.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73657"/>
  </p:normalViewPr>
  <p:slideViewPr>
    <p:cSldViewPr snapToGrid="0" snapToObjects="1" showGuides="1">
      <p:cViewPr varScale="1">
        <p:scale>
          <a:sx n="49" d="100"/>
          <a:sy n="49" d="100"/>
        </p:scale>
        <p:origin x="1076"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7.fntdata"/><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6.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ôn Kitson" userId="f3b58f87-50e9-481d-b5fe-bb458b142c3b" providerId="ADAL" clId="{3CBDF0B0-77B8-4863-917E-00636590EFAD}"/>
    <pc:docChg chg="modSld">
      <pc:chgData name="Siôn Kitson" userId="f3b58f87-50e9-481d-b5fe-bb458b142c3b" providerId="ADAL" clId="{3CBDF0B0-77B8-4863-917E-00636590EFAD}" dt="2023-10-18T11:54:08.349" v="41"/>
      <pc:docMkLst>
        <pc:docMk/>
      </pc:docMkLst>
      <pc:sldChg chg="addSp delSp modSp mod modTransition modAnim modNotesTx">
        <pc:chgData name="Siôn Kitson" userId="f3b58f87-50e9-481d-b5fe-bb458b142c3b" providerId="ADAL" clId="{3CBDF0B0-77B8-4863-917E-00636590EFAD}" dt="2023-10-18T11:54:08.349" v="41"/>
        <pc:sldMkLst>
          <pc:docMk/>
          <pc:sldMk cId="3653675875" sldId="256"/>
        </pc:sldMkLst>
        <pc:spChg chg="mod">
          <ac:chgData name="Siôn Kitson" userId="f3b58f87-50e9-481d-b5fe-bb458b142c3b" providerId="ADAL" clId="{3CBDF0B0-77B8-4863-917E-00636590EFAD}" dt="2023-10-09T11:49:42.330" v="25" actId="403"/>
          <ac:spMkLst>
            <pc:docMk/>
            <pc:sldMk cId="3653675875" sldId="256"/>
            <ac:spMk id="5" creationId="{B757281D-4E11-0345-8C90-CE04143849C3}"/>
          </ac:spMkLst>
        </pc:spChg>
        <pc:picChg chg="add del mod ord">
          <ac:chgData name="Siôn Kitson" userId="f3b58f87-50e9-481d-b5fe-bb458b142c3b" providerId="ADAL" clId="{3CBDF0B0-77B8-4863-917E-00636590EFAD}" dt="2023-10-18T11:50:33.563" v="38"/>
          <ac:picMkLst>
            <pc:docMk/>
            <pc:sldMk cId="3653675875" sldId="256"/>
            <ac:picMk id="7" creationId="{43C88A33-2213-6638-F531-3CE601635E25}"/>
          </ac:picMkLst>
        </pc:picChg>
        <pc:picChg chg="add del mod">
          <ac:chgData name="Siôn Kitson" userId="f3b58f87-50e9-481d-b5fe-bb458b142c3b" providerId="ADAL" clId="{3CBDF0B0-77B8-4863-917E-00636590EFAD}" dt="2023-10-18T11:52:49.266" v="40"/>
          <ac:picMkLst>
            <pc:docMk/>
            <pc:sldMk cId="3653675875" sldId="256"/>
            <ac:picMk id="8" creationId="{D3272AAE-33D7-5ABE-C3F8-3F74D4404D69}"/>
          </ac:picMkLst>
        </pc:picChg>
        <pc:picChg chg="add del mod ord">
          <ac:chgData name="Siôn Kitson" userId="f3b58f87-50e9-481d-b5fe-bb458b142c3b" providerId="ADAL" clId="{3CBDF0B0-77B8-4863-917E-00636590EFAD}" dt="2023-10-18T11:54:08.349" v="41"/>
          <ac:picMkLst>
            <pc:docMk/>
            <pc:sldMk cId="3653675875" sldId="256"/>
            <ac:picMk id="13" creationId="{E429C5FA-11BF-6C72-8A8F-3E669C1126C1}"/>
          </ac:picMkLst>
        </pc:picChg>
        <pc:picChg chg="add mod">
          <ac:chgData name="Siôn Kitson" userId="f3b58f87-50e9-481d-b5fe-bb458b142c3b" providerId="ADAL" clId="{3CBDF0B0-77B8-4863-917E-00636590EFAD}" dt="2023-10-18T11:54:08.349" v="41"/>
          <ac:picMkLst>
            <pc:docMk/>
            <pc:sldMk cId="3653675875" sldId="256"/>
            <ac:picMk id="14" creationId="{87340737-98F8-80A9-3DE9-95D7FC2EE7DB}"/>
          </ac:picMkLst>
        </pc:picChg>
        <pc:picChg chg="del">
          <ac:chgData name="Siôn Kitson" userId="f3b58f87-50e9-481d-b5fe-bb458b142c3b" providerId="ADAL" clId="{3CBDF0B0-77B8-4863-917E-00636590EFAD}" dt="2023-10-18T11:49:10.096" v="37"/>
          <ac:picMkLst>
            <pc:docMk/>
            <pc:sldMk cId="3653675875" sldId="256"/>
            <ac:picMk id="19" creationId="{01BAE022-470B-A784-953F-25621A831B06}"/>
          </ac:picMkLst>
        </pc:picChg>
      </pc:sldChg>
      <pc:sldChg chg="modSp mod">
        <pc:chgData name="Siôn Kitson" userId="f3b58f87-50e9-481d-b5fe-bb458b142c3b" providerId="ADAL" clId="{3CBDF0B0-77B8-4863-917E-00636590EFAD}" dt="2023-10-18T11:47:34.801" v="29" actId="20577"/>
        <pc:sldMkLst>
          <pc:docMk/>
          <pc:sldMk cId="1354299113" sldId="492"/>
        </pc:sldMkLst>
        <pc:spChg chg="mod">
          <ac:chgData name="Siôn Kitson" userId="f3b58f87-50e9-481d-b5fe-bb458b142c3b" providerId="ADAL" clId="{3CBDF0B0-77B8-4863-917E-00636590EFAD}" dt="2023-10-18T11:47:34.801" v="29" actId="20577"/>
          <ac:spMkLst>
            <pc:docMk/>
            <pc:sldMk cId="1354299113" sldId="492"/>
            <ac:spMk id="3" creationId="{561D68EF-0E65-D64F-9A3D-DC54ABB12209}"/>
          </ac:spMkLst>
        </pc:spChg>
      </pc:sldChg>
      <pc:sldChg chg="modSp mod">
        <pc:chgData name="Siôn Kitson" userId="f3b58f87-50e9-481d-b5fe-bb458b142c3b" providerId="ADAL" clId="{3CBDF0B0-77B8-4863-917E-00636590EFAD}" dt="2023-10-18T11:48:22.463" v="33" actId="20577"/>
        <pc:sldMkLst>
          <pc:docMk/>
          <pc:sldMk cId="2273670660" sldId="495"/>
        </pc:sldMkLst>
        <pc:spChg chg="mod">
          <ac:chgData name="Siôn Kitson" userId="f3b58f87-50e9-481d-b5fe-bb458b142c3b" providerId="ADAL" clId="{3CBDF0B0-77B8-4863-917E-00636590EFAD}" dt="2023-10-09T11:47:52.943" v="3" actId="20577"/>
          <ac:spMkLst>
            <pc:docMk/>
            <pc:sldMk cId="2273670660" sldId="495"/>
            <ac:spMk id="56" creationId="{F41591E6-92A8-CF4C-81E8-850A17C8FC46}"/>
          </ac:spMkLst>
        </pc:spChg>
        <pc:spChg chg="mod">
          <ac:chgData name="Siôn Kitson" userId="f3b58f87-50e9-481d-b5fe-bb458b142c3b" providerId="ADAL" clId="{3CBDF0B0-77B8-4863-917E-00636590EFAD}" dt="2023-10-18T11:48:22.463" v="33" actId="20577"/>
          <ac:spMkLst>
            <pc:docMk/>
            <pc:sldMk cId="2273670660" sldId="495"/>
            <ac:spMk id="64" creationId="{87B6256C-9299-4B53-A302-C7FD777ECEBE}"/>
          </ac:spMkLst>
        </pc:spChg>
        <pc:spChg chg="mod">
          <ac:chgData name="Siôn Kitson" userId="f3b58f87-50e9-481d-b5fe-bb458b142c3b" providerId="ADAL" clId="{3CBDF0B0-77B8-4863-917E-00636590EFAD}" dt="2023-10-09T11:48:12.155" v="13" actId="14100"/>
          <ac:spMkLst>
            <pc:docMk/>
            <pc:sldMk cId="2273670660" sldId="495"/>
            <ac:spMk id="83" creationId="{8050FAC9-789B-4922-8009-A35EEADDADA9}"/>
          </ac:spMkLst>
        </pc:spChg>
      </pc:sldChg>
    </pc:docChg>
  </pc:docChgLst>
  <pc:docChgLst>
    <pc:chgData name="Siôn Kitson" userId="f3b58f87-50e9-481d-b5fe-bb458b142c3b" providerId="ADAL" clId="{AC0C5CF1-B167-4ACC-8258-06B4FCBD6964}"/>
    <pc:docChg chg="modSld">
      <pc:chgData name="Siôn Kitson" userId="f3b58f87-50e9-481d-b5fe-bb458b142c3b" providerId="ADAL" clId="{AC0C5CF1-B167-4ACC-8258-06B4FCBD6964}" dt="2023-11-13T15:01:31.232" v="13"/>
      <pc:docMkLst>
        <pc:docMk/>
      </pc:docMkLst>
      <pc:sldChg chg="modSp mod">
        <pc:chgData name="Siôn Kitson" userId="f3b58f87-50e9-481d-b5fe-bb458b142c3b" providerId="ADAL" clId="{AC0C5CF1-B167-4ACC-8258-06B4FCBD6964}" dt="2023-11-13T14:46:19.321" v="1" actId="20577"/>
        <pc:sldMkLst>
          <pc:docMk/>
          <pc:sldMk cId="1086918218" sldId="485"/>
        </pc:sldMkLst>
        <pc:spChg chg="mod">
          <ac:chgData name="Siôn Kitson" userId="f3b58f87-50e9-481d-b5fe-bb458b142c3b" providerId="ADAL" clId="{AC0C5CF1-B167-4ACC-8258-06B4FCBD6964}" dt="2023-11-13T14:46:19.321" v="1" actId="20577"/>
          <ac:spMkLst>
            <pc:docMk/>
            <pc:sldMk cId="1086918218" sldId="485"/>
            <ac:spMk id="3" creationId="{0BD539C6-8AB3-CB71-C21D-EDEED97CB7FE}"/>
          </ac:spMkLst>
        </pc:spChg>
      </pc:sldChg>
      <pc:sldChg chg="addSp delSp modSp mod modTransition modAnim">
        <pc:chgData name="Siôn Kitson" userId="f3b58f87-50e9-481d-b5fe-bb458b142c3b" providerId="ADAL" clId="{AC0C5CF1-B167-4ACC-8258-06B4FCBD6964}" dt="2023-11-13T15:01:31.232" v="13"/>
        <pc:sldMkLst>
          <pc:docMk/>
          <pc:sldMk cId="2273670660" sldId="495"/>
        </pc:sldMkLst>
        <pc:picChg chg="add del mod ord">
          <ac:chgData name="Siôn Kitson" userId="f3b58f87-50e9-481d-b5fe-bb458b142c3b" providerId="ADAL" clId="{AC0C5CF1-B167-4ACC-8258-06B4FCBD6964}" dt="2023-11-13T14:59:14.004" v="4"/>
          <ac:picMkLst>
            <pc:docMk/>
            <pc:sldMk cId="2273670660" sldId="495"/>
            <ac:picMk id="6" creationId="{D59E04EC-4526-2417-394F-8EBF6F5B2CE3}"/>
          </ac:picMkLst>
        </pc:picChg>
        <pc:picChg chg="add del mod">
          <ac:chgData name="Siôn Kitson" userId="f3b58f87-50e9-481d-b5fe-bb458b142c3b" providerId="ADAL" clId="{AC0C5CF1-B167-4ACC-8258-06B4FCBD6964}" dt="2023-11-13T14:59:17.371" v="6"/>
          <ac:picMkLst>
            <pc:docMk/>
            <pc:sldMk cId="2273670660" sldId="495"/>
            <ac:picMk id="7" creationId="{37CDE536-D6C9-BA1F-8E83-F4BB8C30CAA8}"/>
          </ac:picMkLst>
        </pc:picChg>
        <pc:picChg chg="add del mod ord">
          <ac:chgData name="Siôn Kitson" userId="f3b58f87-50e9-481d-b5fe-bb458b142c3b" providerId="ADAL" clId="{AC0C5CF1-B167-4ACC-8258-06B4FCBD6964}" dt="2023-11-13T14:59:32.782" v="7"/>
          <ac:picMkLst>
            <pc:docMk/>
            <pc:sldMk cId="2273670660" sldId="495"/>
            <ac:picMk id="10" creationId="{47DE2FE1-17EA-C962-3963-C9922ED50D46}"/>
          </ac:picMkLst>
        </pc:picChg>
        <pc:picChg chg="add del mod">
          <ac:chgData name="Siôn Kitson" userId="f3b58f87-50e9-481d-b5fe-bb458b142c3b" providerId="ADAL" clId="{AC0C5CF1-B167-4ACC-8258-06B4FCBD6964}" dt="2023-11-13T14:59:35.521" v="9"/>
          <ac:picMkLst>
            <pc:docMk/>
            <pc:sldMk cId="2273670660" sldId="495"/>
            <ac:picMk id="11" creationId="{57DC9091-9F9B-F299-77CD-3CF96DA03534}"/>
          </ac:picMkLst>
        </pc:picChg>
        <pc:picChg chg="del">
          <ac:chgData name="Siôn Kitson" userId="f3b58f87-50e9-481d-b5fe-bb458b142c3b" providerId="ADAL" clId="{AC0C5CF1-B167-4ACC-8258-06B4FCBD6964}" dt="2023-11-13T14:59:00.592" v="3"/>
          <ac:picMkLst>
            <pc:docMk/>
            <pc:sldMk cId="2273670660" sldId="495"/>
            <ac:picMk id="16" creationId="{19FD8C01-16A5-6B31-828D-87552348E759}"/>
          </ac:picMkLst>
        </pc:picChg>
        <pc:picChg chg="add del mod ord">
          <ac:chgData name="Siôn Kitson" userId="f3b58f87-50e9-481d-b5fe-bb458b142c3b" providerId="ADAL" clId="{AC0C5CF1-B167-4ACC-8258-06B4FCBD6964}" dt="2023-11-13T14:59:59.562" v="10"/>
          <ac:picMkLst>
            <pc:docMk/>
            <pc:sldMk cId="2273670660" sldId="495"/>
            <ac:picMk id="26" creationId="{1557F538-8FE0-8F36-439B-A65D257FFEBE}"/>
          </ac:picMkLst>
        </pc:picChg>
        <pc:picChg chg="add del mod">
          <ac:chgData name="Siôn Kitson" userId="f3b58f87-50e9-481d-b5fe-bb458b142c3b" providerId="ADAL" clId="{AC0C5CF1-B167-4ACC-8258-06B4FCBD6964}" dt="2023-11-13T15:00:03.351" v="12"/>
          <ac:picMkLst>
            <pc:docMk/>
            <pc:sldMk cId="2273670660" sldId="495"/>
            <ac:picMk id="34" creationId="{18C7FF9D-9B6E-812E-F27A-E8E7AC5BE315}"/>
          </ac:picMkLst>
        </pc:picChg>
        <pc:picChg chg="add del mod ord">
          <ac:chgData name="Siôn Kitson" userId="f3b58f87-50e9-481d-b5fe-bb458b142c3b" providerId="ADAL" clId="{AC0C5CF1-B167-4ACC-8258-06B4FCBD6964}" dt="2023-11-13T15:01:31.232" v="13"/>
          <ac:picMkLst>
            <pc:docMk/>
            <pc:sldMk cId="2273670660" sldId="495"/>
            <ac:picMk id="37" creationId="{18D01DDB-B72D-A094-9CB1-23DA6323AE3C}"/>
          </ac:picMkLst>
        </pc:picChg>
        <pc:picChg chg="add mod">
          <ac:chgData name="Siôn Kitson" userId="f3b58f87-50e9-481d-b5fe-bb458b142c3b" providerId="ADAL" clId="{AC0C5CF1-B167-4ACC-8258-06B4FCBD6964}" dt="2023-11-13T15:01:31.232" v="13"/>
          <ac:picMkLst>
            <pc:docMk/>
            <pc:sldMk cId="2273670660" sldId="495"/>
            <ac:picMk id="41" creationId="{FD1B0D53-7DC4-CA4A-7F2F-4AE48A46C33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9BBDA-29D9-B44C-B97D-F35AA6AC3B60}"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9D009-4EEC-C849-9BA9-6E096F0E8147}" type="slidenum">
              <a:rPr lang="en-US" smtClean="0"/>
              <a:t>‹#›</a:t>
            </a:fld>
            <a:endParaRPr lang="en-US"/>
          </a:p>
        </p:txBody>
      </p:sp>
    </p:spTree>
    <p:extLst>
      <p:ext uri="{BB962C8B-B14F-4D97-AF65-F5344CB8AC3E}">
        <p14:creationId xmlns:p14="http://schemas.microsoft.com/office/powerpoint/2010/main" val="2245401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 I’m Sion Kitson, Talent Partnership Manager at England Hockey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presentation is to provide information specific to the Talent Academy appointment process and is intended for clubs (or universities affiliated to England Hockey) interested in hosting a Talent Academy from September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There are some key documents and resources that I’d encourage you to read alongside this video.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Firstly, the Talent Academy Application and the Appointment Process Guidance document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The latest Talent Academy Framework which sets out the criteria under 8 elements.  To be clear it’s the MVC, not the aspirational three-year criteria that we are interested in at the application stage. The Application and appendix of the Appointment Process details which of the criteria are required for the application process and what we are expecting to see in the application.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The other two resources which I hope will help you are related to the financial model, the Talent Academy budget template and the budget planning document.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Before we get into detail a reminder of the closing date for applications.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31</a:t>
            </a:r>
            <a:r>
              <a:rPr lang="en-US" baseline="30000" dirty="0"/>
              <a:t>th</a:t>
            </a:r>
            <a:r>
              <a:rPr lang="en-US" dirty="0"/>
              <a:t> January at 5pm.</a:t>
            </a:r>
          </a:p>
        </p:txBody>
      </p:sp>
      <p:sp>
        <p:nvSpPr>
          <p:cNvPr id="4" name="Slide Number Placeholder 3"/>
          <p:cNvSpPr>
            <a:spLocks noGrp="1"/>
          </p:cNvSpPr>
          <p:nvPr>
            <p:ph type="sldNum" sz="quarter" idx="5"/>
          </p:nvPr>
        </p:nvSpPr>
        <p:spPr/>
        <p:txBody>
          <a:bodyPr/>
          <a:lstStyle/>
          <a:p>
            <a:fld id="{4C49D009-4EEC-C849-9BA9-6E096F0E8147}" type="slidenum">
              <a:rPr lang="en-US" smtClean="0"/>
              <a:t>1</a:t>
            </a:fld>
            <a:endParaRPr lang="en-US"/>
          </a:p>
        </p:txBody>
      </p:sp>
    </p:spTree>
    <p:extLst>
      <p:ext uri="{BB962C8B-B14F-4D97-AF65-F5344CB8AC3E}">
        <p14:creationId xmlns:p14="http://schemas.microsoft.com/office/powerpoint/2010/main" val="346844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I get into the detail about how to apply.  I want to recap on what a Talent Academy is. </a:t>
            </a:r>
          </a:p>
          <a:p>
            <a:endParaRPr lang="en-US" dirty="0"/>
          </a:p>
          <a:p>
            <a:pPr defTabSz="914400">
              <a:defRPr sz="1200"/>
            </a:pPr>
            <a:r>
              <a:rPr lang="en-GB" dirty="0"/>
              <a:t>Talent Academies are intended for players at the talent development stage.</a:t>
            </a:r>
          </a:p>
          <a:p>
            <a:pPr defTabSz="914400">
              <a:defRPr sz="1200"/>
            </a:pPr>
            <a:r>
              <a:rPr lang="en-GB" dirty="0"/>
              <a:t>Players at this level will identify as hockey players and be ready for a more intense and focused approach to their hockey development. At the top end of this stage players will have their first sight of International hockey at U16 or U18 level and be making lifestyle choices to support their hockey aspirations.</a:t>
            </a:r>
          </a:p>
          <a:p>
            <a:pPr defTabSz="914400">
              <a:defRPr sz="1200"/>
            </a:pPr>
            <a:endParaRPr lang="en-GB" dirty="0"/>
          </a:p>
          <a:p>
            <a:pPr defTabSz="914400">
              <a:defRPr sz="1200"/>
            </a:pPr>
            <a:r>
              <a:rPr lang="en-GB" dirty="0"/>
              <a:t>New Slide</a:t>
            </a:r>
          </a:p>
          <a:p>
            <a:pPr defTabSz="914400">
              <a:defRPr sz="1200"/>
            </a:pPr>
            <a:endParaRPr lang="en-GB" dirty="0"/>
          </a:p>
          <a:p>
            <a:r>
              <a:rPr lang="en-US" dirty="0"/>
              <a:t>Who are TAs for? Approximately 500 high potential players per gender demonstrating the intensity and commitment required to attend a TA.</a:t>
            </a:r>
            <a:endParaRPr lang="en-GB" dirty="0"/>
          </a:p>
          <a:p>
            <a:pPr defTabSz="914400">
              <a:defRPr sz="1200"/>
            </a:pPr>
            <a:r>
              <a:rPr lang="en-GB" dirty="0"/>
              <a:t>TAs are one cohort per gender from u15 to u18.  The player selection criteria provides guidance on the number of players per year group but this may differ slightly across </a:t>
            </a:r>
            <a:r>
              <a:rPr lang="en-GB" dirty="0" err="1"/>
              <a:t>TAs.</a:t>
            </a:r>
            <a:r>
              <a:rPr lang="en-GB" dirty="0"/>
              <a:t> You can find this guidance on the TA webpage.</a:t>
            </a:r>
          </a:p>
          <a:p>
            <a:pPr defTabSz="914400">
              <a:defRPr sz="1200"/>
            </a:pPr>
            <a:endParaRPr lang="en-GB" dirty="0"/>
          </a:p>
          <a:p>
            <a:pPr defTabSz="914400">
              <a:defRPr sz="1200"/>
            </a:pPr>
            <a:r>
              <a:rPr lang="en-GB" dirty="0"/>
              <a:t>Players not selected for TA are considered at the TF level and best catered for more locally via an appropriate blend of club, school and county hockey. This is why Talent Centre accreditation and the development of early talent development environments throughout the country is so important and starting to grow.</a:t>
            </a:r>
          </a:p>
          <a:p>
            <a:pPr defTabSz="914400">
              <a:defRPr sz="1200"/>
            </a:pPr>
            <a:endParaRPr lang="en-GB" dirty="0"/>
          </a:p>
          <a:p>
            <a:pPr defTabSz="914400">
              <a:defRPr sz="1200"/>
            </a:pPr>
            <a:r>
              <a:rPr lang="en-GB" dirty="0"/>
              <a:t>The main part of the TA programme is about serving a current talent pool  - building a nationwide infrastructure for a small number of very high potential players and providing them the best opportunity to realise that potential,  </a:t>
            </a:r>
          </a:p>
          <a:p>
            <a:pPr defTabSz="914400">
              <a:defRPr sz="1200"/>
            </a:pPr>
            <a:r>
              <a:rPr lang="en-GB" dirty="0"/>
              <a:t>It is the wider work that TA's will do combined with and the development of a large network of TCs and clubs/schools operating at equivalent levels which will bring about the transformational change we seek and a step change in access, diversity, and high quality basics.</a:t>
            </a:r>
          </a:p>
          <a:p>
            <a:pPr defTabSz="914400">
              <a:defRPr sz="1200"/>
            </a:pPr>
            <a:endParaRPr lang="en-GB" dirty="0"/>
          </a:p>
          <a:p>
            <a:pPr defTabSz="914400">
              <a:defRPr sz="1200"/>
            </a:pPr>
            <a:r>
              <a:rPr lang="en-GB" dirty="0"/>
              <a:t>The country has been divided into catchment areas and these catchments will evolve with the onboarding of new TAs from Sept 2023.  The intention remains that it isn't for TAs to compete for players.</a:t>
            </a:r>
          </a:p>
          <a:p>
            <a:pPr defTabSz="914400">
              <a:defRPr sz="1200"/>
            </a:pPr>
            <a:endParaRPr lang="en-GB" dirty="0"/>
          </a:p>
          <a:p>
            <a:pPr defTabSz="914400">
              <a:defRPr sz="1200"/>
            </a:pPr>
            <a:r>
              <a:rPr lang="en-GB" dirty="0"/>
              <a:t>The number of players per TA will be approx. 25 and we anticipate you will have different types of player in your academy at any one time</a:t>
            </a:r>
          </a:p>
          <a:p>
            <a:pPr defTabSz="914400">
              <a:defRPr sz="1200"/>
            </a:pPr>
            <a:r>
              <a:rPr lang="en-GB" dirty="0"/>
              <a:t>- those who play all their club hockey at your club</a:t>
            </a:r>
          </a:p>
          <a:p>
            <a:pPr defTabSz="914400">
              <a:defRPr sz="1200"/>
            </a:pPr>
            <a:r>
              <a:rPr lang="en-GB" dirty="0"/>
              <a:t>- those who play their adult or junior hockey for a different club </a:t>
            </a:r>
          </a:p>
          <a:p>
            <a:pPr defTabSz="914400">
              <a:defRPr sz="1200"/>
            </a:pPr>
            <a:r>
              <a:rPr lang="en-GB" dirty="0"/>
              <a:t>- affiliate members - unlike the first two types they are unable to access on a regular basis but benefit from some connection with the TA.  An example may be a player who lives on the Isle of Man and can't get to the mainland multiple times a week.  </a:t>
            </a:r>
          </a:p>
          <a:p>
            <a:pPr defTabSz="914400">
              <a:defRPr sz="1200"/>
            </a:pPr>
            <a:endParaRPr lang="en-GB" dirty="0"/>
          </a:p>
          <a:p>
            <a:pPr defTabSz="914400">
              <a:defRPr sz="1200"/>
            </a:pPr>
            <a:r>
              <a:rPr lang="en-GB" dirty="0"/>
              <a:t>Overtime we expect the TA host to support and work collaboratively with other club's schools in its catchment area.  Supporting the development of your catchment area is an important part of being a TA</a:t>
            </a:r>
          </a:p>
          <a:p>
            <a:pPr defTabSz="914400">
              <a:defRPr sz="1200"/>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sz="1200"/>
            </a:pPr>
            <a:r>
              <a:rPr lang="en-US" dirty="0"/>
              <a:t>New slide</a:t>
            </a:r>
          </a:p>
          <a:p>
            <a:pPr marL="0" marR="0" lvl="0" indent="0" algn="l" defTabSz="914400" rtl="0" eaLnBrk="1" fontAlgn="auto" latinLnBrk="0" hangingPunct="1">
              <a:lnSpc>
                <a:spcPct val="100000"/>
              </a:lnSpc>
              <a:spcBef>
                <a:spcPts val="0"/>
              </a:spcBef>
              <a:spcAft>
                <a:spcPts val="0"/>
              </a:spcAft>
              <a:buClrTx/>
              <a:buSzTx/>
              <a:buFontTx/>
              <a:buNone/>
              <a:tabLst/>
              <a:defRPr sz="1200"/>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sz="1200"/>
            </a:pPr>
            <a:r>
              <a:rPr lang="en-US" dirty="0"/>
              <a:t>I want to stress that a key principle of the new talent system is there are no pre-requisites to progressing to the next stage.  There is no defined route to reach a TA and it is not a requirement to go to a Talent Academy to progress to national </a:t>
            </a:r>
            <a:r>
              <a:rPr lang="en-US" dirty="0" err="1"/>
              <a:t>programmes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sz="1200"/>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sz="1200"/>
            </a:pPr>
            <a:r>
              <a:rPr lang="en-US" dirty="0"/>
              <a:t>New Slide</a:t>
            </a:r>
          </a:p>
          <a:p>
            <a:pPr defTabSz="914400">
              <a:defRPr sz="1200"/>
            </a:pPr>
            <a:endParaRPr lang="en-GB" dirty="0"/>
          </a:p>
          <a:p>
            <a:pPr defTabSz="914400">
              <a:defRPr sz="1200"/>
            </a:pPr>
            <a:r>
              <a:rPr lang="en-GB" dirty="0"/>
              <a:t>And finally a reminder about our 6 pillars - the 6 areas which we believe we need to both focus on and improve across the whole talent system if we are to transform both the quality of hockey players we produce and also the quality of the experience we provide for all high potential players.</a:t>
            </a:r>
          </a:p>
          <a:p>
            <a:endParaRPr lang="en-US" dirty="0"/>
          </a:p>
        </p:txBody>
      </p:sp>
    </p:spTree>
    <p:extLst>
      <p:ext uri="{BB962C8B-B14F-4D97-AF65-F5344CB8AC3E}">
        <p14:creationId xmlns:p14="http://schemas.microsoft.com/office/powerpoint/2010/main" val="3229593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very aware that the full appointment process is going to require a lot of work for potential hosts.  We want the process to be open and transparent and give all clubs the opportunity to apply but with a dose of realism.  Potential hosts need to have both the capacity and readiness to be a Talent Academy - or they won't be able to deliver to the standard expected – which may either impact the players and/ or other club members negatively. </a:t>
            </a:r>
          </a:p>
          <a:p>
            <a:endParaRPr lang="en-US" dirty="0"/>
          </a:p>
          <a:p>
            <a:r>
              <a:rPr lang="en-US" dirty="0"/>
              <a:t>That's why we've set out a series of pre-requisites which need to be met.  </a:t>
            </a:r>
          </a:p>
          <a:p>
            <a:endParaRPr lang="en-US" dirty="0"/>
          </a:p>
          <a:p>
            <a:r>
              <a:rPr lang="en-US" dirty="0"/>
              <a:t>Club Mark -  we won't be able to award a license if this isn't in place.</a:t>
            </a:r>
          </a:p>
          <a:p>
            <a:r>
              <a:rPr lang="en-US" dirty="0"/>
              <a:t>Named person and welfare officer.</a:t>
            </a:r>
          </a:p>
          <a:p>
            <a:r>
              <a:rPr lang="en-US" dirty="0"/>
              <a:t>Financial model - we don't need all the detail but need to see a model based on your situation / costs.</a:t>
            </a:r>
          </a:p>
          <a:p>
            <a:r>
              <a:rPr lang="en-US" dirty="0"/>
              <a:t>Pathway that sits around the TA.</a:t>
            </a:r>
          </a:p>
          <a:p>
            <a:r>
              <a:rPr lang="en-US" dirty="0"/>
              <a:t>Facilities to support the delivery of an exceptional environment.</a:t>
            </a:r>
          </a:p>
          <a:p>
            <a:endParaRPr lang="en-US" dirty="0"/>
          </a:p>
          <a:p>
            <a:r>
              <a:rPr lang="en-US" dirty="0"/>
              <a:t>It is important to state these are not just tick boxes but fundamentals to effective preparation and delivery.</a:t>
            </a:r>
          </a:p>
        </p:txBody>
      </p:sp>
      <p:sp>
        <p:nvSpPr>
          <p:cNvPr id="4" name="Slide Number Placeholder 3"/>
          <p:cNvSpPr>
            <a:spLocks noGrp="1"/>
          </p:cNvSpPr>
          <p:nvPr>
            <p:ph type="sldNum" sz="quarter" idx="5"/>
          </p:nvPr>
        </p:nvSpPr>
        <p:spPr/>
        <p:txBody>
          <a:bodyPr/>
          <a:lstStyle/>
          <a:p>
            <a:fld id="{4C49D009-4EEC-C849-9BA9-6E096F0E8147}" type="slidenum">
              <a:rPr lang="en-US" smtClean="0"/>
              <a:t>3</a:t>
            </a:fld>
            <a:endParaRPr lang="en-US"/>
          </a:p>
        </p:txBody>
      </p:sp>
    </p:spTree>
    <p:extLst>
      <p:ext uri="{BB962C8B-B14F-4D97-AF65-F5344CB8AC3E}">
        <p14:creationId xmlns:p14="http://schemas.microsoft.com/office/powerpoint/2010/main" val="419725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The Talent Academy Framework sets out the minimum viable criteria that all TAs have to meet across 8 areas.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You will also see we’ve cross referenced the required criteria to EH club mark and the TC criteria. If you have already provided evidenced through one of these, just make reference to that, however this means completed. There is no need for duplicate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Here is a quick overview of each section.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LEADERSHIP AND GOVERNANCE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1.5:  	UNDERSTAND YOUR LEADERSHIP AND MANAGEMENT STRUCTURE, COMPOSITION, AT LEAST ONE INDEPEDENT PERSON, MAYBE 2 , ALSO LOOKING FOR NAMED PEOPLE TO PROVIDE CONFIDENCE THAT THERE ARE PEOPLE WHO HAVE AGREED TO TAKE ON THESE IMPORTANT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p:txBody>
      </p:sp>
      <p:sp>
        <p:nvSpPr>
          <p:cNvPr id="4" name="Slide Number Placeholder 3"/>
          <p:cNvSpPr>
            <a:spLocks noGrp="1"/>
          </p:cNvSpPr>
          <p:nvPr>
            <p:ph type="sldNum" sz="quarter" idx="5"/>
          </p:nvPr>
        </p:nvSpPr>
        <p:spPr/>
        <p:txBody>
          <a:bodyPr/>
          <a:lstStyle/>
          <a:p>
            <a:fld id="{4C49D009-4EEC-C849-9BA9-6E096F0E8147}" type="slidenum">
              <a:rPr lang="en-US" smtClean="0"/>
              <a:t>4</a:t>
            </a:fld>
            <a:endParaRPr lang="en-US"/>
          </a:p>
        </p:txBody>
      </p:sp>
    </p:spTree>
    <p:extLst>
      <p:ext uri="{BB962C8B-B14F-4D97-AF65-F5344CB8AC3E}">
        <p14:creationId xmlns:p14="http://schemas.microsoft.com/office/powerpoint/2010/main" val="22143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2. COACHING :  AT THIS STAGE NOT NECESSARILY LOOKING TO KNOW WHO BUT WHAT THE STRUCTURE IS AND HOW YOU WILL GO ABOUT RECRUITMENT.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3. TALENT  DEVEOPMENT ENVIRONMENTS  - how are you proposing to deliver – when &amp; where  / bespoke session/ boys / girls / combined with other club sessions / this needs to link to your financial model. There are some other criteria in this section which I touched on earlier with regards to the pre-requisites. Facilities and locations for example.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- 4. PLAYER DEVELOPMENT AND WELLBEING:  - WE REQUIRE CONFIDENCE THAT THE HOST WILL EMBRACE THESE ELEMENTS, WERE NOT ASKING FOR YOU TO DETAIL EVERYONE ONE BUT DEMONSTRATE HOW YOU PLAN TO. A LOT OF THIS COVERED IN 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C49D009-4EEC-C849-9BA9-6E096F0E8147}" type="slidenum">
              <a:rPr lang="en-US" smtClean="0"/>
              <a:t>5</a:t>
            </a:fld>
            <a:endParaRPr lang="en-US"/>
          </a:p>
        </p:txBody>
      </p:sp>
    </p:spTree>
    <p:extLst>
      <p:ext uri="{BB962C8B-B14F-4D97-AF65-F5344CB8AC3E}">
        <p14:creationId xmlns:p14="http://schemas.microsoft.com/office/powerpoint/2010/main" val="247708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5. CULTURE  - THIS IS ABOUT BEING AWARE AND EMBEDDING the Healthy Talent Development Principles from understanding the 4 Ps, person, player, performance, partnership.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6. EDI – is about demonstrating inclusivity, how you will support access to the TA from a financial perspective / your plans and activities from an out reach programme perspective /as well as considering diversity within the TA workforce itself to promote a healthy environment and culture.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effectLst/>
              </a:rPr>
              <a:t>7. Partnerships – lastly partnerships is around effectively working with EH and local stakeholders as TA with schools, club and county associations to ensure all are working together to embed the principles of talent development putting the player at the heart.</a:t>
            </a:r>
          </a:p>
          <a:p>
            <a:endParaRPr lang="en-US" dirty="0"/>
          </a:p>
        </p:txBody>
      </p:sp>
      <p:sp>
        <p:nvSpPr>
          <p:cNvPr id="4" name="Slide Number Placeholder 3"/>
          <p:cNvSpPr>
            <a:spLocks noGrp="1"/>
          </p:cNvSpPr>
          <p:nvPr>
            <p:ph type="sldNum" sz="quarter" idx="5"/>
          </p:nvPr>
        </p:nvSpPr>
        <p:spPr/>
        <p:txBody>
          <a:bodyPr/>
          <a:lstStyle/>
          <a:p>
            <a:fld id="{4C49D009-4EEC-C849-9BA9-6E096F0E8147}" type="slidenum">
              <a:rPr lang="en-US" smtClean="0"/>
              <a:t>6</a:t>
            </a:fld>
            <a:endParaRPr lang="en-US"/>
          </a:p>
        </p:txBody>
      </p:sp>
    </p:spTree>
    <p:extLst>
      <p:ext uri="{BB962C8B-B14F-4D97-AF65-F5344CB8AC3E}">
        <p14:creationId xmlns:p14="http://schemas.microsoft.com/office/powerpoint/2010/main" val="164726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outlines the timeline for the application process.  As highlighted the deadline for all applications is </a:t>
            </a:r>
            <a:r>
              <a:rPr lang="en-US" b="1" dirty="0"/>
              <a:t>5pm on January 31</a:t>
            </a:r>
            <a:r>
              <a:rPr lang="en-US" b="1" baseline="30000" dirty="0"/>
              <a:t>st</a:t>
            </a:r>
            <a:r>
              <a:rPr lang="en-US" b="1" dirty="0"/>
              <a:t>. </a:t>
            </a:r>
          </a:p>
          <a:p>
            <a:endParaRPr lang="en-US" dirty="0"/>
          </a:p>
          <a:p>
            <a:r>
              <a:rPr lang="en-US" dirty="0"/>
              <a:t>We will then review all applications in line with the pre-requisites to establish a long list. We will ensure all applications receive 7 days to achieve the pre-requisites if not deemed in place initially. </a:t>
            </a:r>
          </a:p>
          <a:p>
            <a:endParaRPr lang="en-US" dirty="0"/>
          </a:p>
          <a:p>
            <a:r>
              <a:rPr lang="en-US" dirty="0"/>
              <a:t>Then during February &amp; March we will support applicants to work towards the shortlist which will be confirmed around mid March.</a:t>
            </a:r>
          </a:p>
          <a:p>
            <a:r>
              <a:rPr lang="en-US" dirty="0"/>
              <a:t>At the end of March the Appointment Panels will take place and you can find the </a:t>
            </a:r>
            <a:r>
              <a:rPr lang="en-US" dirty="0" err="1"/>
              <a:t>TofR</a:t>
            </a:r>
            <a:r>
              <a:rPr lang="en-US" dirty="0"/>
              <a:t> for the panels available via the website.</a:t>
            </a:r>
          </a:p>
          <a:p>
            <a:endParaRPr lang="en-US" dirty="0"/>
          </a:p>
          <a:p>
            <a:r>
              <a:rPr lang="en-US" dirty="0"/>
              <a:t>Beyond the panel outcomes a provisional list of Talent Academies will be communicated in April leaving a review period before they are confirmed in early May.</a:t>
            </a:r>
          </a:p>
          <a:p>
            <a:endParaRPr lang="en-US" dirty="0"/>
          </a:p>
          <a:p>
            <a:r>
              <a:rPr lang="en-US" dirty="0"/>
              <a:t>Over the summer it will then be a case of supporting the newly appoints TAs with the finer plans and preparations most notably supporting player identification and selection, which may include some player r</a:t>
            </a:r>
            <a:r>
              <a:rPr lang="en-US" sz="1200" b="0" i="0" kern="1200" dirty="0">
                <a:solidFill>
                  <a:schemeClr val="tx1"/>
                </a:solidFill>
                <a:effectLst/>
                <a:latin typeface="+mn-lt"/>
                <a:ea typeface="+mn-ea"/>
                <a:cs typeface="+mn-cs"/>
              </a:rPr>
              <a:t>eallocations (managed by EH) given the catchment areas will need amending slightly. Reallocations as in year 1 will be </a:t>
            </a:r>
            <a:r>
              <a:rPr lang="en-US" sz="1200" b="0" i="0" kern="1200" dirty="0" err="1">
                <a:solidFill>
                  <a:schemeClr val="tx1"/>
                </a:solidFill>
                <a:effectLst/>
                <a:latin typeface="+mn-lt"/>
                <a:ea typeface="+mn-ea"/>
                <a:cs typeface="+mn-cs"/>
              </a:rPr>
              <a:t>ba</a:t>
            </a:r>
            <a:r>
              <a:rPr lang="en-GB" sz="1200" b="0" i="0" kern="1200" dirty="0" err="1">
                <a:solidFill>
                  <a:schemeClr val="tx1"/>
                </a:solidFill>
                <a:effectLst/>
                <a:latin typeface="+mn-lt"/>
                <a:ea typeface="+mn-ea"/>
                <a:cs typeface="+mn-cs"/>
              </a:rPr>
              <a:t>sed</a:t>
            </a:r>
            <a:r>
              <a:rPr lang="en-GB" sz="1200" b="0" i="0" kern="1200" dirty="0">
                <a:solidFill>
                  <a:schemeClr val="tx1"/>
                </a:solidFill>
                <a:effectLst/>
                <a:latin typeface="+mn-lt"/>
                <a:ea typeface="+mn-ea"/>
                <a:cs typeface="+mn-cs"/>
              </a:rPr>
              <a:t> on travel distance to home, school boarding or if they are already a member of the host TA</a:t>
            </a:r>
          </a:p>
          <a:p>
            <a:endParaRPr lang="en-US" dirty="0"/>
          </a:p>
          <a:p>
            <a:r>
              <a:rPr lang="en-US" dirty="0"/>
              <a:t>For further information on the player selection process can be found on the website.</a:t>
            </a:r>
          </a:p>
        </p:txBody>
      </p:sp>
      <p:sp>
        <p:nvSpPr>
          <p:cNvPr id="4" name="Slide Number Placeholder 3"/>
          <p:cNvSpPr>
            <a:spLocks noGrp="1"/>
          </p:cNvSpPr>
          <p:nvPr>
            <p:ph type="sldNum" sz="quarter" idx="5"/>
          </p:nvPr>
        </p:nvSpPr>
        <p:spPr/>
        <p:txBody>
          <a:bodyPr/>
          <a:lstStyle/>
          <a:p>
            <a:fld id="{4C49D009-4EEC-C849-9BA9-6E096F0E8147}" type="slidenum">
              <a:rPr lang="en-US" smtClean="0"/>
              <a:t>7</a:t>
            </a:fld>
            <a:endParaRPr lang="en-US"/>
          </a:p>
        </p:txBody>
      </p:sp>
    </p:spTree>
    <p:extLst>
      <p:ext uri="{BB962C8B-B14F-4D97-AF65-F5344CB8AC3E}">
        <p14:creationId xmlns:p14="http://schemas.microsoft.com/office/powerpoint/2010/main" val="27785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400" kern="1200" dirty="0">
                <a:solidFill>
                  <a:schemeClr val="tx1"/>
                </a:solidFill>
                <a:effectLst/>
                <a:latin typeface="+mn-lt"/>
                <a:ea typeface="+mn-ea"/>
                <a:cs typeface="+mn-cs"/>
              </a:rPr>
              <a:t>Finally, EH will welcome University and joint applications. Please read the sections within the guidance for further details.</a:t>
            </a:r>
          </a:p>
          <a:p>
            <a:pPr lvl="0"/>
            <a:r>
              <a:rPr lang="en-GB" sz="1400" kern="1200" dirty="0">
                <a:solidFill>
                  <a:schemeClr val="tx1"/>
                </a:solidFill>
                <a:effectLst/>
                <a:latin typeface="+mn-lt"/>
                <a:ea typeface="+mn-ea"/>
                <a:cs typeface="+mn-cs"/>
              </a:rPr>
              <a:t>If there are any geographical gaps remaining EH will continue to provide provision where appropriate.</a:t>
            </a:r>
          </a:p>
          <a:p>
            <a:pPr lvl="0"/>
            <a:endParaRPr lang="en-GB" sz="1400" kern="1200" dirty="0">
              <a:solidFill>
                <a:schemeClr val="tx1"/>
              </a:solidFill>
              <a:effectLst/>
              <a:latin typeface="+mn-lt"/>
              <a:ea typeface="+mn-ea"/>
              <a:cs typeface="+mn-cs"/>
            </a:endParaRPr>
          </a:p>
          <a:p>
            <a:pPr lvl="0"/>
            <a:r>
              <a:rPr lang="en-GB" sz="1400" kern="1200" dirty="0">
                <a:solidFill>
                  <a:schemeClr val="tx1"/>
                </a:solidFill>
                <a:effectLst/>
                <a:latin typeface="+mn-lt"/>
                <a:ea typeface="+mn-ea"/>
                <a:cs typeface="+mn-cs"/>
              </a:rPr>
              <a:t>It is important to end by saying TAs are supported by EH every step of the way but ultimately the delivery is driven and lead by each TA. Thank you for listening and we look forward to working with more interested applicants in the near future.</a:t>
            </a:r>
          </a:p>
        </p:txBody>
      </p:sp>
      <p:sp>
        <p:nvSpPr>
          <p:cNvPr id="4" name="Slide Number Placeholder 3"/>
          <p:cNvSpPr>
            <a:spLocks noGrp="1"/>
          </p:cNvSpPr>
          <p:nvPr>
            <p:ph type="sldNum" sz="quarter" idx="5"/>
          </p:nvPr>
        </p:nvSpPr>
        <p:spPr/>
        <p:txBody>
          <a:bodyPr/>
          <a:lstStyle/>
          <a:p>
            <a:fld id="{4C49D009-4EEC-C849-9BA9-6E096F0E8147}" type="slidenum">
              <a:rPr lang="en-US" smtClean="0"/>
              <a:t>8</a:t>
            </a:fld>
            <a:endParaRPr lang="en-US"/>
          </a:p>
        </p:txBody>
      </p:sp>
    </p:spTree>
    <p:extLst>
      <p:ext uri="{BB962C8B-B14F-4D97-AF65-F5344CB8AC3E}">
        <p14:creationId xmlns:p14="http://schemas.microsoft.com/office/powerpoint/2010/main" val="2644407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9916-9E6C-BD4E-A8D3-9CC93167A2A2}"/>
              </a:ext>
            </a:extLst>
          </p:cNvPr>
          <p:cNvSpPr>
            <a:spLocks noGrp="1"/>
          </p:cNvSpPr>
          <p:nvPr>
            <p:ph type="ctrTitle" hasCustomPrompt="1"/>
          </p:nvPr>
        </p:nvSpPr>
        <p:spPr>
          <a:xfrm>
            <a:off x="658813" y="2667512"/>
            <a:ext cx="7335520" cy="1508443"/>
          </a:xfrm>
          <a:prstGeom prst="rect">
            <a:avLst/>
          </a:prstGeom>
        </p:spPr>
        <p:txBody>
          <a:bodyPr anchor="b"/>
          <a:lstStyle>
            <a:lvl1pPr algn="l">
              <a:defRPr sz="4800" b="0" i="0" spc="600">
                <a:solidFill>
                  <a:schemeClr val="bg1"/>
                </a:solidFill>
                <a:latin typeface="Futura PT Book" panose="020B0502020204020303" pitchFamily="34" charset="77"/>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345EC41-FFFF-A443-AA57-A826DD475E6F}"/>
              </a:ext>
            </a:extLst>
          </p:cNvPr>
          <p:cNvSpPr>
            <a:spLocks noGrp="1"/>
          </p:cNvSpPr>
          <p:nvPr>
            <p:ph type="subTitle" idx="1" hasCustomPrompt="1"/>
          </p:nvPr>
        </p:nvSpPr>
        <p:spPr>
          <a:xfrm>
            <a:off x="658813" y="4268031"/>
            <a:ext cx="7335520" cy="380682"/>
          </a:xfrm>
          <a:prstGeom prst="rect">
            <a:avLst/>
          </a:prstGeom>
        </p:spPr>
        <p:txBody>
          <a:bodyPr/>
          <a:lstStyle>
            <a:lvl1pPr marL="0" indent="0" algn="l">
              <a:buNone/>
              <a:defRPr sz="1800" b="0" i="0">
                <a:solidFill>
                  <a:schemeClr val="bg1"/>
                </a:solidFill>
                <a:latin typeface="Futura PT Book" panose="020B0502020204020303" pitchFamily="34"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5" name="Picture 4">
            <a:extLst>
              <a:ext uri="{FF2B5EF4-FFF2-40B4-BE49-F238E27FC236}">
                <a16:creationId xmlns:a16="http://schemas.microsoft.com/office/drawing/2014/main" id="{816293BC-11AA-2D42-A7FF-F144691C8B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70640" y="2537012"/>
            <a:ext cx="1480062" cy="2160494"/>
          </a:xfrm>
          <a:prstGeom prst="rect">
            <a:avLst/>
          </a:prstGeom>
        </p:spPr>
      </p:pic>
    </p:spTree>
    <p:extLst>
      <p:ext uri="{BB962C8B-B14F-4D97-AF65-F5344CB8AC3E}">
        <p14:creationId xmlns:p14="http://schemas.microsoft.com/office/powerpoint/2010/main" val="1746104105"/>
      </p:ext>
    </p:extLst>
  </p:cSld>
  <p:clrMapOvr>
    <a:masterClrMapping/>
  </p:clrMapOvr>
  <p:extLst>
    <p:ext uri="{DCECCB84-F9BA-43D5-87BE-67443E8EF086}">
      <p15:sldGuideLst xmlns:p15="http://schemas.microsoft.com/office/powerpoint/2012/main">
        <p15:guide id="1" pos="3840" userDrawn="1">
          <p15:clr>
            <a:srgbClr val="FBAE40"/>
          </p15:clr>
        </p15:guide>
        <p15:guide id="2" pos="415" userDrawn="1">
          <p15:clr>
            <a:srgbClr val="FBAE40"/>
          </p15:clr>
        </p15:guide>
        <p15:guide id="3" pos="72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_Title_Slide_White_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150C4C9-417F-FD45-BCBB-C5E6F54FD1D3}"/>
              </a:ext>
            </a:extLst>
          </p:cNvPr>
          <p:cNvSpPr>
            <a:spLocks noGrp="1"/>
          </p:cNvSpPr>
          <p:nvPr>
            <p:ph type="body" sz="quarter" idx="10"/>
          </p:nvPr>
        </p:nvSpPr>
        <p:spPr>
          <a:xfrm>
            <a:off x="658813" y="2291320"/>
            <a:ext cx="7296150" cy="1393825"/>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9">
            <a:extLst>
              <a:ext uri="{FF2B5EF4-FFF2-40B4-BE49-F238E27FC236}">
                <a16:creationId xmlns:a16="http://schemas.microsoft.com/office/drawing/2014/main" id="{A66564D8-ED0A-C14D-AD2D-53554595BC09}"/>
              </a:ext>
            </a:extLst>
          </p:cNvPr>
          <p:cNvSpPr>
            <a:spLocks noGrp="1"/>
          </p:cNvSpPr>
          <p:nvPr>
            <p:ph type="body" sz="quarter" idx="11" hasCustomPrompt="1"/>
          </p:nvPr>
        </p:nvSpPr>
        <p:spPr>
          <a:xfrm>
            <a:off x="658813" y="1512347"/>
            <a:ext cx="9767232" cy="461455"/>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11" name="Date Placeholder 3">
            <a:extLst>
              <a:ext uri="{FF2B5EF4-FFF2-40B4-BE49-F238E27FC236}">
                <a16:creationId xmlns:a16="http://schemas.microsoft.com/office/drawing/2014/main" id="{6C2157E1-8D7C-C94F-AECB-E98A70577E16}"/>
              </a:ext>
            </a:extLst>
          </p:cNvPr>
          <p:cNvSpPr>
            <a:spLocks noGrp="1"/>
          </p:cNvSpPr>
          <p:nvPr>
            <p:ph type="dt" sz="half" idx="2"/>
          </p:nvPr>
        </p:nvSpPr>
        <p:spPr>
          <a:xfrm>
            <a:off x="263525" y="6356350"/>
            <a:ext cx="2743200" cy="365125"/>
          </a:xfrm>
          <a:prstGeom prst="rect">
            <a:avLst/>
          </a:prstGeom>
        </p:spPr>
        <p:txBody>
          <a:bodyPr vert="horz" lIns="0" tIns="45720" rIns="91440" bIns="0" rtlCol="0" anchor="ctr"/>
          <a:lstStyle>
            <a:lvl1pPr algn="l">
              <a:defRPr sz="1200">
                <a:solidFill>
                  <a:schemeClr val="tx1">
                    <a:tint val="75000"/>
                  </a:schemeClr>
                </a:solidFill>
              </a:defRPr>
            </a:lvl1pPr>
          </a:lstStyle>
          <a:p>
            <a:fld id="{9EA5A35A-A803-2645-86DE-6697CDAE9076}" type="datetimeFigureOut">
              <a:rPr lang="en-US" smtClean="0"/>
              <a:t>11/13/2023</a:t>
            </a:fld>
            <a:endParaRPr lang="en-US" dirty="0"/>
          </a:p>
        </p:txBody>
      </p:sp>
    </p:spTree>
    <p:extLst>
      <p:ext uri="{BB962C8B-B14F-4D97-AF65-F5344CB8AC3E}">
        <p14:creationId xmlns:p14="http://schemas.microsoft.com/office/powerpoint/2010/main" val="1734696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7265">
          <p15:clr>
            <a:srgbClr val="FBAE40"/>
          </p15:clr>
        </p15:guide>
        <p15:guide id="5" pos="41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Half_Slide_2">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DC6F076-B9EE-3649-B75F-AFAB5ADFC672}"/>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9">
            <a:extLst>
              <a:ext uri="{FF2B5EF4-FFF2-40B4-BE49-F238E27FC236}">
                <a16:creationId xmlns:a16="http://schemas.microsoft.com/office/drawing/2014/main" id="{197451B0-7A80-A84D-B5B8-085FD92C06CD}"/>
              </a:ext>
            </a:extLst>
          </p:cNvPr>
          <p:cNvSpPr>
            <a:spLocks noGrp="1"/>
          </p:cNvSpPr>
          <p:nvPr>
            <p:ph type="body" sz="quarter" idx="11" hasCustomPrompt="1"/>
          </p:nvPr>
        </p:nvSpPr>
        <p:spPr>
          <a:xfrm>
            <a:off x="65881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6" name="Picture Placeholder 5">
            <a:extLst>
              <a:ext uri="{FF2B5EF4-FFF2-40B4-BE49-F238E27FC236}">
                <a16:creationId xmlns:a16="http://schemas.microsoft.com/office/drawing/2014/main" id="{AE5FC599-18EE-6E42-A63A-C5A590B3FABE}"/>
              </a:ext>
            </a:extLst>
          </p:cNvPr>
          <p:cNvSpPr>
            <a:spLocks noGrp="1"/>
          </p:cNvSpPr>
          <p:nvPr>
            <p:ph type="pic" sz="quarter" idx="12"/>
          </p:nvPr>
        </p:nvSpPr>
        <p:spPr>
          <a:xfrm>
            <a:off x="6096000" y="254000"/>
            <a:ext cx="5832000" cy="5853600"/>
          </a:xfrm>
          <a:prstGeom prst="rect">
            <a:avLst/>
          </a:prstGeom>
          <a:solidFill>
            <a:schemeClr val="bg1">
              <a:lumMod val="95000"/>
            </a:schemeClr>
          </a:solidFill>
          <a:ln>
            <a:noFill/>
          </a:ln>
        </p:spPr>
        <p:txBody>
          <a:bodyPr/>
          <a:lstStyle/>
          <a:p>
            <a:endParaRPr lang="en-US"/>
          </a:p>
        </p:txBody>
      </p:sp>
    </p:spTree>
    <p:extLst>
      <p:ext uri="{BB962C8B-B14F-4D97-AF65-F5344CB8AC3E}">
        <p14:creationId xmlns:p14="http://schemas.microsoft.com/office/powerpoint/2010/main" val="3591076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_Stats_Slide_2">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89A7A92E-F067-E24B-92ED-82FC6A5D4E38}"/>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9">
            <a:extLst>
              <a:ext uri="{FF2B5EF4-FFF2-40B4-BE49-F238E27FC236}">
                <a16:creationId xmlns:a16="http://schemas.microsoft.com/office/drawing/2014/main" id="{80BA74DD-734A-4A4A-B14D-EFA4B36014B1}"/>
              </a:ext>
            </a:extLst>
          </p:cNvPr>
          <p:cNvSpPr>
            <a:spLocks noGrp="1"/>
          </p:cNvSpPr>
          <p:nvPr>
            <p:ph type="body" sz="quarter" idx="11" hasCustomPrompt="1"/>
          </p:nvPr>
        </p:nvSpPr>
        <p:spPr>
          <a:xfrm>
            <a:off x="65881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grpSp>
        <p:nvGrpSpPr>
          <p:cNvPr id="5" name="Group 4">
            <a:extLst>
              <a:ext uri="{FF2B5EF4-FFF2-40B4-BE49-F238E27FC236}">
                <a16:creationId xmlns:a16="http://schemas.microsoft.com/office/drawing/2014/main" id="{3B5ACE32-ADD7-6245-8D91-317FA736488E}"/>
              </a:ext>
            </a:extLst>
          </p:cNvPr>
          <p:cNvGrpSpPr/>
          <p:nvPr userDrawn="1"/>
        </p:nvGrpSpPr>
        <p:grpSpPr>
          <a:xfrm>
            <a:off x="6096000" y="247650"/>
            <a:ext cx="1954742" cy="5864225"/>
            <a:chOff x="6096000" y="254000"/>
            <a:chExt cx="1954742" cy="5864225"/>
          </a:xfrm>
        </p:grpSpPr>
        <p:sp>
          <p:nvSpPr>
            <p:cNvPr id="6" name="Rectangle 5">
              <a:extLst>
                <a:ext uri="{FF2B5EF4-FFF2-40B4-BE49-F238E27FC236}">
                  <a16:creationId xmlns:a16="http://schemas.microsoft.com/office/drawing/2014/main" id="{616986F4-E7CD-554A-AAD3-03C871D01439}"/>
                </a:ext>
              </a:extLst>
            </p:cNvPr>
            <p:cNvSpPr/>
            <p:nvPr userDrawn="1"/>
          </p:nvSpPr>
          <p:spPr>
            <a:xfrm>
              <a:off x="6096000" y="4163483"/>
              <a:ext cx="1954742" cy="1954742"/>
            </a:xfrm>
            <a:prstGeom prst="rect">
              <a:avLst/>
            </a:prstGeom>
            <a:solidFill>
              <a:srgbClr val="A5222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76E765-AA72-6540-8D00-FA934C3DCA5A}"/>
                </a:ext>
              </a:extLst>
            </p:cNvPr>
            <p:cNvSpPr/>
            <p:nvPr userDrawn="1"/>
          </p:nvSpPr>
          <p:spPr>
            <a:xfrm>
              <a:off x="6096000" y="2208742"/>
              <a:ext cx="1954742" cy="1954742"/>
            </a:xfrm>
            <a:prstGeom prst="rect">
              <a:avLst/>
            </a:prstGeom>
            <a:solidFill>
              <a:srgbClr val="57575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DEE745-1A18-1C47-A0B8-DBDD99CF0D9A}"/>
                </a:ext>
              </a:extLst>
            </p:cNvPr>
            <p:cNvSpPr/>
            <p:nvPr userDrawn="1"/>
          </p:nvSpPr>
          <p:spPr>
            <a:xfrm>
              <a:off x="6096000" y="254000"/>
              <a:ext cx="1954742" cy="1954742"/>
            </a:xfrm>
            <a:prstGeom prst="rect">
              <a:avLst/>
            </a:prstGeom>
            <a:solidFill>
              <a:srgbClr val="002A4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3BBE494-55AE-5A4D-BFED-8C66216F5F48}"/>
                </a:ext>
              </a:extLst>
            </p:cNvPr>
            <p:cNvCxnSpPr/>
            <p:nvPr userDrawn="1"/>
          </p:nvCxnSpPr>
          <p:spPr>
            <a:xfrm>
              <a:off x="6096000" y="2208742"/>
              <a:ext cx="19547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7783C1-C4EC-DD40-8ABA-1B8B4B732753}"/>
                </a:ext>
              </a:extLst>
            </p:cNvPr>
            <p:cNvCxnSpPr/>
            <p:nvPr userDrawn="1"/>
          </p:nvCxnSpPr>
          <p:spPr>
            <a:xfrm>
              <a:off x="6096000" y="4163484"/>
              <a:ext cx="19547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93A28CE3-C8C9-BC46-A379-B610EDD25D89}"/>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6108067" y="232267"/>
            <a:ext cx="1950720" cy="1952203"/>
          </a:xfrm>
          <a:prstGeom prst="rect">
            <a:avLst/>
          </a:prstGeom>
        </p:spPr>
      </p:pic>
      <p:pic>
        <p:nvPicPr>
          <p:cNvPr id="12" name="Picture 11">
            <a:extLst>
              <a:ext uri="{FF2B5EF4-FFF2-40B4-BE49-F238E27FC236}">
                <a16:creationId xmlns:a16="http://schemas.microsoft.com/office/drawing/2014/main" id="{C2C52542-8368-D743-A185-FB7DDEBC778E}"/>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6108067" y="2199709"/>
            <a:ext cx="1950720" cy="1952203"/>
          </a:xfrm>
          <a:prstGeom prst="rect">
            <a:avLst/>
          </a:prstGeom>
        </p:spPr>
      </p:pic>
      <p:pic>
        <p:nvPicPr>
          <p:cNvPr id="13" name="Picture 12">
            <a:extLst>
              <a:ext uri="{FF2B5EF4-FFF2-40B4-BE49-F238E27FC236}">
                <a16:creationId xmlns:a16="http://schemas.microsoft.com/office/drawing/2014/main" id="{C80EABD5-0F45-9641-852B-4506BCCC010F}"/>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6116111" y="4163338"/>
            <a:ext cx="1950720" cy="1952203"/>
          </a:xfrm>
          <a:prstGeom prst="rect">
            <a:avLst/>
          </a:prstGeom>
        </p:spPr>
      </p:pic>
      <p:sp>
        <p:nvSpPr>
          <p:cNvPr id="14" name="Picture Placeholder 5">
            <a:extLst>
              <a:ext uri="{FF2B5EF4-FFF2-40B4-BE49-F238E27FC236}">
                <a16:creationId xmlns:a16="http://schemas.microsoft.com/office/drawing/2014/main" id="{481C0E9D-27B7-1243-BE38-3FDA202ECA6B}"/>
              </a:ext>
            </a:extLst>
          </p:cNvPr>
          <p:cNvSpPr>
            <a:spLocks noGrp="1"/>
          </p:cNvSpPr>
          <p:nvPr>
            <p:ph type="pic" sz="quarter" idx="12"/>
          </p:nvPr>
        </p:nvSpPr>
        <p:spPr>
          <a:xfrm>
            <a:off x="8062808" y="254000"/>
            <a:ext cx="3865192" cy="5853600"/>
          </a:xfrm>
          <a:prstGeom prst="rect">
            <a:avLst/>
          </a:prstGeom>
          <a:solidFill>
            <a:schemeClr val="bg1">
              <a:lumMod val="95000"/>
            </a:schemeClr>
          </a:solidFill>
          <a:ln>
            <a:noFill/>
          </a:ln>
        </p:spPr>
        <p:txBody>
          <a:bodyPr/>
          <a:lstStyle/>
          <a:p>
            <a:endParaRPr lang="en-US"/>
          </a:p>
        </p:txBody>
      </p:sp>
      <p:sp>
        <p:nvSpPr>
          <p:cNvPr id="15" name="Text Placeholder 21">
            <a:extLst>
              <a:ext uri="{FF2B5EF4-FFF2-40B4-BE49-F238E27FC236}">
                <a16:creationId xmlns:a16="http://schemas.microsoft.com/office/drawing/2014/main" id="{C82E44E0-EF51-AA43-A692-5E0E5D304C47}"/>
              </a:ext>
            </a:extLst>
          </p:cNvPr>
          <p:cNvSpPr>
            <a:spLocks noGrp="1"/>
          </p:cNvSpPr>
          <p:nvPr>
            <p:ph type="body" sz="quarter" idx="13" hasCustomPrompt="1"/>
          </p:nvPr>
        </p:nvSpPr>
        <p:spPr>
          <a:xfrm>
            <a:off x="6100514" y="885638"/>
            <a:ext cx="1946698" cy="596538"/>
          </a:xfrm>
          <a:prstGeom prst="rect">
            <a:avLst/>
          </a:prstGeom>
        </p:spPr>
        <p:txBody>
          <a:bodyPr anchor="b"/>
          <a:lstStyle>
            <a:lvl1pPr marL="0" indent="0" algn="ctr">
              <a:buNone/>
              <a:defRPr sz="4800" b="0" i="0" spc="30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XX</a:t>
            </a:r>
            <a:endParaRPr lang="en-US" dirty="0"/>
          </a:p>
        </p:txBody>
      </p:sp>
      <p:sp>
        <p:nvSpPr>
          <p:cNvPr id="16" name="Text Placeholder 21">
            <a:extLst>
              <a:ext uri="{FF2B5EF4-FFF2-40B4-BE49-F238E27FC236}">
                <a16:creationId xmlns:a16="http://schemas.microsoft.com/office/drawing/2014/main" id="{0F28DA59-975B-8947-B23A-98AA2AD2ED1F}"/>
              </a:ext>
            </a:extLst>
          </p:cNvPr>
          <p:cNvSpPr>
            <a:spLocks noGrp="1"/>
          </p:cNvSpPr>
          <p:nvPr>
            <p:ph type="body" sz="quarter" idx="14" hasCustomPrompt="1"/>
          </p:nvPr>
        </p:nvSpPr>
        <p:spPr>
          <a:xfrm>
            <a:off x="6301224" y="1550526"/>
            <a:ext cx="1592710" cy="467649"/>
          </a:xfrm>
          <a:prstGeom prst="rect">
            <a:avLst/>
          </a:prstGeom>
        </p:spPr>
        <p:txBody>
          <a:bodyPr/>
          <a:lstStyle>
            <a:lvl1pPr marL="0" indent="0" algn="ctr">
              <a:buNone/>
              <a:defRPr sz="1200" b="0" i="0" spc="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CLICK TO EDIT MASTER TEXT STYLES</a:t>
            </a:r>
          </a:p>
        </p:txBody>
      </p:sp>
      <p:cxnSp>
        <p:nvCxnSpPr>
          <p:cNvPr id="17" name="Straight Arrow Connector 16">
            <a:extLst>
              <a:ext uri="{FF2B5EF4-FFF2-40B4-BE49-F238E27FC236}">
                <a16:creationId xmlns:a16="http://schemas.microsoft.com/office/drawing/2014/main" id="{0C837544-B7E5-5D45-93D0-AF8CC21B64A6}"/>
              </a:ext>
            </a:extLst>
          </p:cNvPr>
          <p:cNvCxnSpPr/>
          <p:nvPr userDrawn="1"/>
        </p:nvCxnSpPr>
        <p:spPr>
          <a:xfrm flipV="1">
            <a:off x="6301223" y="544010"/>
            <a:ext cx="0" cy="1474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21">
            <a:extLst>
              <a:ext uri="{FF2B5EF4-FFF2-40B4-BE49-F238E27FC236}">
                <a16:creationId xmlns:a16="http://schemas.microsoft.com/office/drawing/2014/main" id="{2ABBA68C-9A6D-DA44-A458-C78B42BC4448}"/>
              </a:ext>
            </a:extLst>
          </p:cNvPr>
          <p:cNvSpPr>
            <a:spLocks noGrp="1"/>
          </p:cNvSpPr>
          <p:nvPr>
            <p:ph type="body" sz="quarter" idx="15" hasCustomPrompt="1"/>
          </p:nvPr>
        </p:nvSpPr>
        <p:spPr>
          <a:xfrm>
            <a:off x="6100514" y="2853334"/>
            <a:ext cx="1946698" cy="596538"/>
          </a:xfrm>
          <a:prstGeom prst="rect">
            <a:avLst/>
          </a:prstGeom>
        </p:spPr>
        <p:txBody>
          <a:bodyPr anchor="b"/>
          <a:lstStyle>
            <a:lvl1pPr marL="0" indent="0" algn="ctr">
              <a:buNone/>
              <a:defRPr sz="4800" b="0" i="0" spc="30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XX</a:t>
            </a:r>
            <a:endParaRPr lang="en-US" dirty="0"/>
          </a:p>
        </p:txBody>
      </p:sp>
      <p:sp>
        <p:nvSpPr>
          <p:cNvPr id="19" name="Text Placeholder 21">
            <a:extLst>
              <a:ext uri="{FF2B5EF4-FFF2-40B4-BE49-F238E27FC236}">
                <a16:creationId xmlns:a16="http://schemas.microsoft.com/office/drawing/2014/main" id="{4E754D58-C912-5249-B608-93A133D6D309}"/>
              </a:ext>
            </a:extLst>
          </p:cNvPr>
          <p:cNvSpPr>
            <a:spLocks noGrp="1"/>
          </p:cNvSpPr>
          <p:nvPr>
            <p:ph type="body" sz="quarter" idx="16" hasCustomPrompt="1"/>
          </p:nvPr>
        </p:nvSpPr>
        <p:spPr>
          <a:xfrm>
            <a:off x="6301224" y="3518222"/>
            <a:ext cx="1592710" cy="467649"/>
          </a:xfrm>
          <a:prstGeom prst="rect">
            <a:avLst/>
          </a:prstGeom>
        </p:spPr>
        <p:txBody>
          <a:bodyPr/>
          <a:lstStyle>
            <a:lvl1pPr marL="0" indent="0" algn="ctr">
              <a:buNone/>
              <a:defRPr sz="1200" b="0" i="0" spc="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CLICK TO EDIT MASTER TEXT STYLES</a:t>
            </a:r>
          </a:p>
        </p:txBody>
      </p:sp>
      <p:cxnSp>
        <p:nvCxnSpPr>
          <p:cNvPr id="20" name="Straight Arrow Connector 19">
            <a:extLst>
              <a:ext uri="{FF2B5EF4-FFF2-40B4-BE49-F238E27FC236}">
                <a16:creationId xmlns:a16="http://schemas.microsoft.com/office/drawing/2014/main" id="{F90372FA-4112-714C-933B-7972881ECC79}"/>
              </a:ext>
            </a:extLst>
          </p:cNvPr>
          <p:cNvCxnSpPr>
            <a:cxnSpLocks/>
          </p:cNvCxnSpPr>
          <p:nvPr userDrawn="1"/>
        </p:nvCxnSpPr>
        <p:spPr>
          <a:xfrm>
            <a:off x="6301223" y="2511706"/>
            <a:ext cx="0" cy="1474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1895031D-6D75-8244-8340-E8A0C181B114}"/>
              </a:ext>
            </a:extLst>
          </p:cNvPr>
          <p:cNvSpPr>
            <a:spLocks noGrp="1"/>
          </p:cNvSpPr>
          <p:nvPr>
            <p:ph type="body" sz="quarter" idx="17" hasCustomPrompt="1"/>
          </p:nvPr>
        </p:nvSpPr>
        <p:spPr>
          <a:xfrm>
            <a:off x="6100514" y="4821031"/>
            <a:ext cx="1946698" cy="596538"/>
          </a:xfrm>
          <a:prstGeom prst="rect">
            <a:avLst/>
          </a:prstGeom>
        </p:spPr>
        <p:txBody>
          <a:bodyPr anchor="b"/>
          <a:lstStyle>
            <a:lvl1pPr marL="0" indent="0" algn="ctr">
              <a:buNone/>
              <a:defRPr sz="4800" b="0" i="0" spc="30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XX</a:t>
            </a:r>
            <a:endParaRPr lang="en-US" dirty="0"/>
          </a:p>
        </p:txBody>
      </p:sp>
      <p:sp>
        <p:nvSpPr>
          <p:cNvPr id="22" name="Text Placeholder 21">
            <a:extLst>
              <a:ext uri="{FF2B5EF4-FFF2-40B4-BE49-F238E27FC236}">
                <a16:creationId xmlns:a16="http://schemas.microsoft.com/office/drawing/2014/main" id="{F6E0A8F4-0164-BD45-A2C1-5578EEBB084C}"/>
              </a:ext>
            </a:extLst>
          </p:cNvPr>
          <p:cNvSpPr>
            <a:spLocks noGrp="1"/>
          </p:cNvSpPr>
          <p:nvPr>
            <p:ph type="body" sz="quarter" idx="18" hasCustomPrompt="1"/>
          </p:nvPr>
        </p:nvSpPr>
        <p:spPr>
          <a:xfrm>
            <a:off x="6301224" y="5485919"/>
            <a:ext cx="1592710" cy="467649"/>
          </a:xfrm>
          <a:prstGeom prst="rect">
            <a:avLst/>
          </a:prstGeom>
        </p:spPr>
        <p:txBody>
          <a:bodyPr/>
          <a:lstStyle>
            <a:lvl1pPr marL="0" indent="0" algn="ctr">
              <a:buNone/>
              <a:defRPr sz="1200" b="0" i="0" spc="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CLICK TO EDIT MASTER TEXT STYLES</a:t>
            </a:r>
          </a:p>
        </p:txBody>
      </p:sp>
      <p:cxnSp>
        <p:nvCxnSpPr>
          <p:cNvPr id="23" name="Straight Arrow Connector 22">
            <a:extLst>
              <a:ext uri="{FF2B5EF4-FFF2-40B4-BE49-F238E27FC236}">
                <a16:creationId xmlns:a16="http://schemas.microsoft.com/office/drawing/2014/main" id="{0F923055-5B89-914A-A4AB-7E43A07D863B}"/>
              </a:ext>
            </a:extLst>
          </p:cNvPr>
          <p:cNvCxnSpPr/>
          <p:nvPr userDrawn="1"/>
        </p:nvCxnSpPr>
        <p:spPr>
          <a:xfrm flipV="1">
            <a:off x="6301223" y="4479403"/>
            <a:ext cx="0" cy="1474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894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s_Slide_2">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D856F944-E536-F441-ADB5-43C54A521910}"/>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9">
            <a:extLst>
              <a:ext uri="{FF2B5EF4-FFF2-40B4-BE49-F238E27FC236}">
                <a16:creationId xmlns:a16="http://schemas.microsoft.com/office/drawing/2014/main" id="{9E3E4D81-4CB5-AF44-B040-E07E6A01CA25}"/>
              </a:ext>
            </a:extLst>
          </p:cNvPr>
          <p:cNvSpPr>
            <a:spLocks noGrp="1"/>
          </p:cNvSpPr>
          <p:nvPr>
            <p:ph type="body" sz="quarter" idx="11" hasCustomPrompt="1"/>
          </p:nvPr>
        </p:nvSpPr>
        <p:spPr>
          <a:xfrm>
            <a:off x="65881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5" name="Rectangle 4">
            <a:extLst>
              <a:ext uri="{FF2B5EF4-FFF2-40B4-BE49-F238E27FC236}">
                <a16:creationId xmlns:a16="http://schemas.microsoft.com/office/drawing/2014/main" id="{4DA2A7B1-55DA-F940-B0B6-22996DFBEE08}"/>
              </a:ext>
            </a:extLst>
          </p:cNvPr>
          <p:cNvSpPr/>
          <p:nvPr userDrawn="1"/>
        </p:nvSpPr>
        <p:spPr>
          <a:xfrm>
            <a:off x="6096000" y="256693"/>
            <a:ext cx="5832475" cy="58520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98E47F4-7BFB-7A49-96DF-60EB0F1141E1}"/>
              </a:ext>
            </a:extLst>
          </p:cNvPr>
          <p:cNvSpPr/>
          <p:nvPr userDrawn="1"/>
        </p:nvSpPr>
        <p:spPr>
          <a:xfrm>
            <a:off x="6947210" y="3033254"/>
            <a:ext cx="524107" cy="1701796"/>
          </a:xfrm>
          <a:prstGeom prst="rect">
            <a:avLst/>
          </a:prstGeom>
          <a:solidFill>
            <a:srgbClr val="A52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9409DFC0-0E59-F54A-BE78-CC457E8E8009}"/>
              </a:ext>
            </a:extLst>
          </p:cNvPr>
          <p:cNvSpPr>
            <a:spLocks noGrp="1"/>
          </p:cNvSpPr>
          <p:nvPr>
            <p:ph type="body" sz="quarter" idx="12" hasCustomPrompt="1"/>
          </p:nvPr>
        </p:nvSpPr>
        <p:spPr>
          <a:xfrm rot="5400000">
            <a:off x="6815505"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8" name="Rectangle 7">
            <a:extLst>
              <a:ext uri="{FF2B5EF4-FFF2-40B4-BE49-F238E27FC236}">
                <a16:creationId xmlns:a16="http://schemas.microsoft.com/office/drawing/2014/main" id="{9C6AEA88-7628-6542-A562-8462C415567D}"/>
              </a:ext>
            </a:extLst>
          </p:cNvPr>
          <p:cNvSpPr/>
          <p:nvPr userDrawn="1"/>
        </p:nvSpPr>
        <p:spPr>
          <a:xfrm>
            <a:off x="7672039" y="2512853"/>
            <a:ext cx="524107" cy="2222197"/>
          </a:xfrm>
          <a:prstGeom prst="rect">
            <a:avLst/>
          </a:prstGeom>
          <a:solidFill>
            <a:srgbClr val="002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29B053A7-E160-5E46-A44F-B91F2F4330F9}"/>
              </a:ext>
            </a:extLst>
          </p:cNvPr>
          <p:cNvSpPr>
            <a:spLocks noGrp="1"/>
          </p:cNvSpPr>
          <p:nvPr>
            <p:ph type="body" sz="quarter" idx="13" hasCustomPrompt="1"/>
          </p:nvPr>
        </p:nvSpPr>
        <p:spPr>
          <a:xfrm rot="5400000">
            <a:off x="7540334"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0" name="Rectangle 9">
            <a:extLst>
              <a:ext uri="{FF2B5EF4-FFF2-40B4-BE49-F238E27FC236}">
                <a16:creationId xmlns:a16="http://schemas.microsoft.com/office/drawing/2014/main" id="{35243696-0730-CB4C-8FF7-902B40C976F7}"/>
              </a:ext>
            </a:extLst>
          </p:cNvPr>
          <p:cNvSpPr/>
          <p:nvPr userDrawn="1"/>
        </p:nvSpPr>
        <p:spPr>
          <a:xfrm>
            <a:off x="8396867" y="1512347"/>
            <a:ext cx="524107" cy="3222703"/>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a:extLst>
              <a:ext uri="{FF2B5EF4-FFF2-40B4-BE49-F238E27FC236}">
                <a16:creationId xmlns:a16="http://schemas.microsoft.com/office/drawing/2014/main" id="{F86F7C2F-2FD5-E447-974C-31F19C1E73E0}"/>
              </a:ext>
            </a:extLst>
          </p:cNvPr>
          <p:cNvSpPr>
            <a:spLocks noGrp="1"/>
          </p:cNvSpPr>
          <p:nvPr>
            <p:ph type="body" sz="quarter" idx="14" hasCustomPrompt="1"/>
          </p:nvPr>
        </p:nvSpPr>
        <p:spPr>
          <a:xfrm rot="5400000">
            <a:off x="8265162" y="4079239"/>
            <a:ext cx="787516"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2" name="Rectangle 11">
            <a:extLst>
              <a:ext uri="{FF2B5EF4-FFF2-40B4-BE49-F238E27FC236}">
                <a16:creationId xmlns:a16="http://schemas.microsoft.com/office/drawing/2014/main" id="{84E11B69-630C-034E-AC20-848DE753DA68}"/>
              </a:ext>
            </a:extLst>
          </p:cNvPr>
          <p:cNvSpPr/>
          <p:nvPr userDrawn="1"/>
        </p:nvSpPr>
        <p:spPr>
          <a:xfrm>
            <a:off x="9121694" y="2159118"/>
            <a:ext cx="524107" cy="2575932"/>
          </a:xfrm>
          <a:prstGeom prst="rect">
            <a:avLst/>
          </a:prstGeom>
          <a:solidFill>
            <a:srgbClr val="A52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54C8B942-89F4-CF41-B78A-CDF054C36A81}"/>
              </a:ext>
            </a:extLst>
          </p:cNvPr>
          <p:cNvSpPr>
            <a:spLocks noGrp="1"/>
          </p:cNvSpPr>
          <p:nvPr>
            <p:ph type="body" sz="quarter" idx="15" hasCustomPrompt="1"/>
          </p:nvPr>
        </p:nvSpPr>
        <p:spPr>
          <a:xfrm rot="5400000">
            <a:off x="8989989"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4" name="Rectangle 13">
            <a:extLst>
              <a:ext uri="{FF2B5EF4-FFF2-40B4-BE49-F238E27FC236}">
                <a16:creationId xmlns:a16="http://schemas.microsoft.com/office/drawing/2014/main" id="{2B4C7A27-9D47-B945-9EC1-80B9BE683684}"/>
              </a:ext>
            </a:extLst>
          </p:cNvPr>
          <p:cNvSpPr/>
          <p:nvPr userDrawn="1"/>
        </p:nvSpPr>
        <p:spPr>
          <a:xfrm>
            <a:off x="9846523" y="3033254"/>
            <a:ext cx="524107" cy="1701796"/>
          </a:xfrm>
          <a:prstGeom prst="rect">
            <a:avLst/>
          </a:prstGeom>
          <a:solidFill>
            <a:srgbClr val="002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9">
            <a:extLst>
              <a:ext uri="{FF2B5EF4-FFF2-40B4-BE49-F238E27FC236}">
                <a16:creationId xmlns:a16="http://schemas.microsoft.com/office/drawing/2014/main" id="{30306793-4265-2E4D-A170-6ED06472CAC2}"/>
              </a:ext>
            </a:extLst>
          </p:cNvPr>
          <p:cNvSpPr>
            <a:spLocks noGrp="1"/>
          </p:cNvSpPr>
          <p:nvPr>
            <p:ph type="body" sz="quarter" idx="16" hasCustomPrompt="1"/>
          </p:nvPr>
        </p:nvSpPr>
        <p:spPr>
          <a:xfrm rot="5400000">
            <a:off x="9714818"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6" name="Rectangle 15">
            <a:extLst>
              <a:ext uri="{FF2B5EF4-FFF2-40B4-BE49-F238E27FC236}">
                <a16:creationId xmlns:a16="http://schemas.microsoft.com/office/drawing/2014/main" id="{8FF77114-A8FF-0147-A409-90A064491E38}"/>
              </a:ext>
            </a:extLst>
          </p:cNvPr>
          <p:cNvSpPr/>
          <p:nvPr userDrawn="1"/>
        </p:nvSpPr>
        <p:spPr>
          <a:xfrm>
            <a:off x="10571351" y="2512853"/>
            <a:ext cx="524107" cy="2222197"/>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A4E3A97C-17A3-1748-853E-68C5952E96DF}"/>
              </a:ext>
            </a:extLst>
          </p:cNvPr>
          <p:cNvSpPr>
            <a:spLocks noGrp="1"/>
          </p:cNvSpPr>
          <p:nvPr>
            <p:ph type="body" sz="quarter" idx="17" hasCustomPrompt="1"/>
          </p:nvPr>
        </p:nvSpPr>
        <p:spPr>
          <a:xfrm rot="5400000">
            <a:off x="10439646"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Tree>
    <p:extLst>
      <p:ext uri="{BB962C8B-B14F-4D97-AF65-F5344CB8AC3E}">
        <p14:creationId xmlns:p14="http://schemas.microsoft.com/office/powerpoint/2010/main" val="248173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_Full_Left_Slide_2">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61D533B-7101-48A3-AD07-54FD9D37B97F}"/>
              </a:ext>
            </a:extLst>
          </p:cNvPr>
          <p:cNvSpPr>
            <a:spLocks noGrp="1"/>
          </p:cNvSpPr>
          <p:nvPr>
            <p:ph type="body" sz="quarter" idx="14" hasCustomPrompt="1"/>
          </p:nvPr>
        </p:nvSpPr>
        <p:spPr>
          <a:xfrm>
            <a:off x="258763" y="233363"/>
            <a:ext cx="5837237" cy="5884862"/>
          </a:xfrm>
          <a:prstGeom prst="rect">
            <a:avLst/>
          </a:prstGeom>
          <a:solidFill>
            <a:schemeClr val="tx1">
              <a:alpha val="75000"/>
            </a:schemeClr>
          </a:solidFill>
        </p:spPr>
        <p:txBody>
          <a:bodyPr/>
          <a:lstStyle>
            <a:lvl1pPr>
              <a:defRPr>
                <a:solidFill>
                  <a:schemeClr val="tx1">
                    <a:alpha val="0"/>
                  </a:schemeClr>
                </a:solidFill>
              </a:defRPr>
            </a:lvl1pPr>
          </a:lstStyle>
          <a:p>
            <a:pPr lvl="0"/>
            <a:r>
              <a:rPr lang="en-GB" dirty="0"/>
              <a:t>   </a:t>
            </a:r>
          </a:p>
        </p:txBody>
      </p:sp>
      <p:sp>
        <p:nvSpPr>
          <p:cNvPr id="4" name="Text Placeholder 9">
            <a:extLst>
              <a:ext uri="{FF2B5EF4-FFF2-40B4-BE49-F238E27FC236}">
                <a16:creationId xmlns:a16="http://schemas.microsoft.com/office/drawing/2014/main" id="{3513EE70-3D71-D949-B070-0F9A41856925}"/>
              </a:ext>
            </a:extLst>
          </p:cNvPr>
          <p:cNvSpPr>
            <a:spLocks noGrp="1"/>
          </p:cNvSpPr>
          <p:nvPr>
            <p:ph type="body" sz="quarter" idx="11" hasCustomPrompt="1"/>
          </p:nvPr>
        </p:nvSpPr>
        <p:spPr>
          <a:xfrm>
            <a:off x="59785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3" name="Text Placeholder 6">
            <a:extLst>
              <a:ext uri="{FF2B5EF4-FFF2-40B4-BE49-F238E27FC236}">
                <a16:creationId xmlns:a16="http://schemas.microsoft.com/office/drawing/2014/main" id="{72600466-168E-F949-AAED-F02CA8714B76}"/>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2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8">
            <a:extLst>
              <a:ext uri="{FF2B5EF4-FFF2-40B4-BE49-F238E27FC236}">
                <a16:creationId xmlns:a16="http://schemas.microsoft.com/office/drawing/2014/main" id="{77977EAA-286B-4B83-BDC5-2261B3DFEF3A}"/>
              </a:ext>
            </a:extLst>
          </p:cNvPr>
          <p:cNvSpPr>
            <a:spLocks noGrp="1"/>
          </p:cNvSpPr>
          <p:nvPr>
            <p:ph type="pic" sz="quarter" idx="13" hasCustomPrompt="1"/>
          </p:nvPr>
        </p:nvSpPr>
        <p:spPr>
          <a:xfrm>
            <a:off x="258762" y="233364"/>
            <a:ext cx="11674475" cy="588486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insert picture &amp; then ‘send to back’</a:t>
            </a:r>
          </a:p>
        </p:txBody>
      </p:sp>
    </p:spTree>
    <p:extLst>
      <p:ext uri="{BB962C8B-B14F-4D97-AF65-F5344CB8AC3E}">
        <p14:creationId xmlns:p14="http://schemas.microsoft.com/office/powerpoint/2010/main" val="121800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_Full_Centre_Slide_2">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21C29BB2-0D2D-4C29-AF70-ACCEA6DBD6A0}"/>
              </a:ext>
            </a:extLst>
          </p:cNvPr>
          <p:cNvSpPr>
            <a:spLocks noGrp="1"/>
          </p:cNvSpPr>
          <p:nvPr>
            <p:ph type="body" sz="quarter" idx="14" hasCustomPrompt="1"/>
          </p:nvPr>
        </p:nvSpPr>
        <p:spPr>
          <a:xfrm>
            <a:off x="3177137" y="1140822"/>
            <a:ext cx="5837725" cy="4204831"/>
          </a:xfrm>
          <a:prstGeom prst="rect">
            <a:avLst/>
          </a:prstGeom>
          <a:solidFill>
            <a:schemeClr val="tx1">
              <a:alpha val="75000"/>
            </a:schemeClr>
          </a:solidFill>
        </p:spPr>
        <p:txBody>
          <a:bodyPr/>
          <a:lstStyle>
            <a:lvl1pPr>
              <a:defRPr>
                <a:solidFill>
                  <a:schemeClr val="tx1">
                    <a:alpha val="0"/>
                  </a:schemeClr>
                </a:solidFill>
              </a:defRPr>
            </a:lvl1pPr>
          </a:lstStyle>
          <a:p>
            <a:pPr lvl="0"/>
            <a:r>
              <a:rPr lang="en-GB" dirty="0"/>
              <a:t>   </a:t>
            </a:r>
          </a:p>
        </p:txBody>
      </p:sp>
      <p:sp>
        <p:nvSpPr>
          <p:cNvPr id="4" name="Text Placeholder 9">
            <a:extLst>
              <a:ext uri="{FF2B5EF4-FFF2-40B4-BE49-F238E27FC236}">
                <a16:creationId xmlns:a16="http://schemas.microsoft.com/office/drawing/2014/main" id="{3513EE70-3D71-D949-B070-0F9A41856925}"/>
              </a:ext>
            </a:extLst>
          </p:cNvPr>
          <p:cNvSpPr>
            <a:spLocks noGrp="1"/>
          </p:cNvSpPr>
          <p:nvPr>
            <p:ph type="body" sz="quarter" idx="11" hasCustomPrompt="1"/>
          </p:nvPr>
        </p:nvSpPr>
        <p:spPr>
          <a:xfrm>
            <a:off x="3516716" y="1512347"/>
            <a:ext cx="5100964" cy="882061"/>
          </a:xfrm>
          <a:prstGeom prst="rect">
            <a:avLst/>
          </a:prstGeom>
        </p:spPr>
        <p:txBody>
          <a:bodyPr/>
          <a:lstStyle>
            <a:lvl1pPr marL="0" indent="0" algn="ctr">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3" name="Text Placeholder 6">
            <a:extLst>
              <a:ext uri="{FF2B5EF4-FFF2-40B4-BE49-F238E27FC236}">
                <a16:creationId xmlns:a16="http://schemas.microsoft.com/office/drawing/2014/main" id="{72600466-168E-F949-AAED-F02CA8714B76}"/>
              </a:ext>
            </a:extLst>
          </p:cNvPr>
          <p:cNvSpPr>
            <a:spLocks noGrp="1"/>
          </p:cNvSpPr>
          <p:nvPr>
            <p:ph type="body" sz="quarter" idx="10"/>
          </p:nvPr>
        </p:nvSpPr>
        <p:spPr>
          <a:xfrm>
            <a:off x="3577676" y="2724347"/>
            <a:ext cx="5100964" cy="2187288"/>
          </a:xfrm>
          <a:prstGeom prst="rect">
            <a:avLst/>
          </a:prstGeom>
        </p:spPr>
        <p:txBody>
          <a:bodyPr/>
          <a:lstStyle>
            <a:lvl1pPr marL="0" indent="0" algn="ctr">
              <a:buNone/>
              <a:defRPr>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2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Picture Placeholder 13">
            <a:extLst>
              <a:ext uri="{FF2B5EF4-FFF2-40B4-BE49-F238E27FC236}">
                <a16:creationId xmlns:a16="http://schemas.microsoft.com/office/drawing/2014/main" id="{82D9BA1E-BF69-49A7-9D0A-732D619410EF}"/>
              </a:ext>
            </a:extLst>
          </p:cNvPr>
          <p:cNvSpPr>
            <a:spLocks noGrp="1"/>
          </p:cNvSpPr>
          <p:nvPr>
            <p:ph type="pic" sz="quarter" idx="15" hasCustomPrompt="1"/>
          </p:nvPr>
        </p:nvSpPr>
        <p:spPr>
          <a:xfrm>
            <a:off x="258761" y="254000"/>
            <a:ext cx="11674475" cy="5853113"/>
          </a:xfrm>
          <a:prstGeom prst="rect">
            <a:avLst/>
          </a:prstGeom>
        </p:spPr>
        <p:txBody>
          <a:bodyPr/>
          <a:lstStyle>
            <a:lvl1pPr>
              <a:defRPr/>
            </a:lvl1pPr>
          </a:lstStyle>
          <a:p>
            <a:r>
              <a:rPr lang="en-GB" dirty="0"/>
              <a:t>Click icon to insert picture &amp; then ‘send to back’</a:t>
            </a:r>
          </a:p>
        </p:txBody>
      </p:sp>
    </p:spTree>
    <p:extLst>
      <p:ext uri="{BB962C8B-B14F-4D97-AF65-F5344CB8AC3E}">
        <p14:creationId xmlns:p14="http://schemas.microsoft.com/office/powerpoint/2010/main" val="1347043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_Title_Slide_White_3">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150C4C9-417F-FD45-BCBB-C5E6F54FD1D3}"/>
              </a:ext>
            </a:extLst>
          </p:cNvPr>
          <p:cNvSpPr>
            <a:spLocks noGrp="1"/>
          </p:cNvSpPr>
          <p:nvPr>
            <p:ph type="body" sz="quarter" idx="10"/>
          </p:nvPr>
        </p:nvSpPr>
        <p:spPr>
          <a:xfrm>
            <a:off x="658813" y="2291320"/>
            <a:ext cx="7296150" cy="1393825"/>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9">
            <a:extLst>
              <a:ext uri="{FF2B5EF4-FFF2-40B4-BE49-F238E27FC236}">
                <a16:creationId xmlns:a16="http://schemas.microsoft.com/office/drawing/2014/main" id="{A66564D8-ED0A-C14D-AD2D-53554595BC09}"/>
              </a:ext>
            </a:extLst>
          </p:cNvPr>
          <p:cNvSpPr>
            <a:spLocks noGrp="1"/>
          </p:cNvSpPr>
          <p:nvPr>
            <p:ph type="body" sz="quarter" idx="11" hasCustomPrompt="1"/>
          </p:nvPr>
        </p:nvSpPr>
        <p:spPr>
          <a:xfrm>
            <a:off x="658813" y="1512347"/>
            <a:ext cx="9767232" cy="461455"/>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11" name="Date Placeholder 3">
            <a:extLst>
              <a:ext uri="{FF2B5EF4-FFF2-40B4-BE49-F238E27FC236}">
                <a16:creationId xmlns:a16="http://schemas.microsoft.com/office/drawing/2014/main" id="{6C2157E1-8D7C-C94F-AECB-E98A70577E16}"/>
              </a:ext>
            </a:extLst>
          </p:cNvPr>
          <p:cNvSpPr>
            <a:spLocks noGrp="1"/>
          </p:cNvSpPr>
          <p:nvPr>
            <p:ph type="dt" sz="half" idx="2"/>
          </p:nvPr>
        </p:nvSpPr>
        <p:spPr>
          <a:xfrm>
            <a:off x="263525" y="6356350"/>
            <a:ext cx="2743200" cy="365125"/>
          </a:xfrm>
          <a:prstGeom prst="rect">
            <a:avLst/>
          </a:prstGeom>
        </p:spPr>
        <p:txBody>
          <a:bodyPr vert="horz" lIns="0" tIns="45720" rIns="91440" bIns="0" rtlCol="0" anchor="ctr"/>
          <a:lstStyle>
            <a:lvl1pPr algn="l">
              <a:defRPr sz="1200">
                <a:solidFill>
                  <a:schemeClr val="tx1">
                    <a:tint val="75000"/>
                  </a:schemeClr>
                </a:solidFill>
              </a:defRPr>
            </a:lvl1pPr>
          </a:lstStyle>
          <a:p>
            <a:fld id="{9EA5A35A-A803-2645-86DE-6697CDAE9076}" type="datetimeFigureOut">
              <a:rPr lang="en-US" smtClean="0"/>
              <a:t>11/13/2023</a:t>
            </a:fld>
            <a:endParaRPr lang="en-US" dirty="0"/>
          </a:p>
        </p:txBody>
      </p:sp>
    </p:spTree>
    <p:extLst>
      <p:ext uri="{BB962C8B-B14F-4D97-AF65-F5344CB8AC3E}">
        <p14:creationId xmlns:p14="http://schemas.microsoft.com/office/powerpoint/2010/main" val="4177694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7265">
          <p15:clr>
            <a:srgbClr val="FBAE40"/>
          </p15:clr>
        </p15:guide>
        <p15:guide id="5" pos="41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_Half_Slide_3">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906CAA91-F679-D64A-A384-F4FE9C91300F}"/>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9">
            <a:extLst>
              <a:ext uri="{FF2B5EF4-FFF2-40B4-BE49-F238E27FC236}">
                <a16:creationId xmlns:a16="http://schemas.microsoft.com/office/drawing/2014/main" id="{6172B04B-4C92-A244-A587-9D06E2A3CAB0}"/>
              </a:ext>
            </a:extLst>
          </p:cNvPr>
          <p:cNvSpPr>
            <a:spLocks noGrp="1"/>
          </p:cNvSpPr>
          <p:nvPr>
            <p:ph type="body" sz="quarter" idx="11" hasCustomPrompt="1"/>
          </p:nvPr>
        </p:nvSpPr>
        <p:spPr>
          <a:xfrm>
            <a:off x="65881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5" name="Picture Placeholder 5">
            <a:extLst>
              <a:ext uri="{FF2B5EF4-FFF2-40B4-BE49-F238E27FC236}">
                <a16:creationId xmlns:a16="http://schemas.microsoft.com/office/drawing/2014/main" id="{835F4D97-0514-A349-A235-56D24723047B}"/>
              </a:ext>
            </a:extLst>
          </p:cNvPr>
          <p:cNvSpPr>
            <a:spLocks noGrp="1"/>
          </p:cNvSpPr>
          <p:nvPr>
            <p:ph type="pic" sz="quarter" idx="12"/>
          </p:nvPr>
        </p:nvSpPr>
        <p:spPr>
          <a:xfrm>
            <a:off x="6096000" y="254000"/>
            <a:ext cx="5832000" cy="5853600"/>
          </a:xfrm>
          <a:prstGeom prst="rect">
            <a:avLst/>
          </a:prstGeom>
          <a:solidFill>
            <a:schemeClr val="bg1">
              <a:lumMod val="95000"/>
            </a:schemeClr>
          </a:solidFill>
          <a:ln>
            <a:noFill/>
          </a:ln>
        </p:spPr>
        <p:txBody>
          <a:bodyPr/>
          <a:lstStyle/>
          <a:p>
            <a:endParaRPr lang="en-US"/>
          </a:p>
        </p:txBody>
      </p:sp>
    </p:spTree>
    <p:extLst>
      <p:ext uri="{BB962C8B-B14F-4D97-AF65-F5344CB8AC3E}">
        <p14:creationId xmlns:p14="http://schemas.microsoft.com/office/powerpoint/2010/main" val="1353475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_Stats_Slide_3">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857B5DBC-C34C-8541-ABE4-8276FC6CA259}"/>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9">
            <a:extLst>
              <a:ext uri="{FF2B5EF4-FFF2-40B4-BE49-F238E27FC236}">
                <a16:creationId xmlns:a16="http://schemas.microsoft.com/office/drawing/2014/main" id="{8A602143-D26E-C84A-9BA8-4FB593599657}"/>
              </a:ext>
            </a:extLst>
          </p:cNvPr>
          <p:cNvSpPr>
            <a:spLocks noGrp="1"/>
          </p:cNvSpPr>
          <p:nvPr>
            <p:ph type="body" sz="quarter" idx="11" hasCustomPrompt="1"/>
          </p:nvPr>
        </p:nvSpPr>
        <p:spPr>
          <a:xfrm>
            <a:off x="65881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grpSp>
        <p:nvGrpSpPr>
          <p:cNvPr id="5" name="Group 4">
            <a:extLst>
              <a:ext uri="{FF2B5EF4-FFF2-40B4-BE49-F238E27FC236}">
                <a16:creationId xmlns:a16="http://schemas.microsoft.com/office/drawing/2014/main" id="{6571FAA7-510A-8B4C-AA5C-F8ADFC50E168}"/>
              </a:ext>
            </a:extLst>
          </p:cNvPr>
          <p:cNvGrpSpPr/>
          <p:nvPr userDrawn="1"/>
        </p:nvGrpSpPr>
        <p:grpSpPr>
          <a:xfrm>
            <a:off x="6096000" y="247650"/>
            <a:ext cx="1954742" cy="5864225"/>
            <a:chOff x="6096000" y="254000"/>
            <a:chExt cx="1954742" cy="5864225"/>
          </a:xfrm>
        </p:grpSpPr>
        <p:sp>
          <p:nvSpPr>
            <p:cNvPr id="6" name="Rectangle 5">
              <a:extLst>
                <a:ext uri="{FF2B5EF4-FFF2-40B4-BE49-F238E27FC236}">
                  <a16:creationId xmlns:a16="http://schemas.microsoft.com/office/drawing/2014/main" id="{DEAF7B02-A548-6D4D-908D-911FDA9D3B8C}"/>
                </a:ext>
              </a:extLst>
            </p:cNvPr>
            <p:cNvSpPr/>
            <p:nvPr userDrawn="1"/>
          </p:nvSpPr>
          <p:spPr>
            <a:xfrm>
              <a:off x="6096000" y="4163483"/>
              <a:ext cx="1954742" cy="1954742"/>
            </a:xfrm>
            <a:prstGeom prst="rect">
              <a:avLst/>
            </a:prstGeom>
            <a:solidFill>
              <a:srgbClr val="A5222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9E1015-DA81-BF46-828E-8B473D6BA19F}"/>
                </a:ext>
              </a:extLst>
            </p:cNvPr>
            <p:cNvSpPr/>
            <p:nvPr userDrawn="1"/>
          </p:nvSpPr>
          <p:spPr>
            <a:xfrm>
              <a:off x="6096000" y="2208742"/>
              <a:ext cx="1954742" cy="1954742"/>
            </a:xfrm>
            <a:prstGeom prst="rect">
              <a:avLst/>
            </a:prstGeom>
            <a:solidFill>
              <a:srgbClr val="57575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69145BA-16D6-0B48-9407-86EA520BD53C}"/>
                </a:ext>
              </a:extLst>
            </p:cNvPr>
            <p:cNvSpPr/>
            <p:nvPr userDrawn="1"/>
          </p:nvSpPr>
          <p:spPr>
            <a:xfrm>
              <a:off x="6096000" y="254000"/>
              <a:ext cx="1954742" cy="1954742"/>
            </a:xfrm>
            <a:prstGeom prst="rect">
              <a:avLst/>
            </a:prstGeom>
            <a:solidFill>
              <a:srgbClr val="002A4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D4E6B95-61E7-E746-A079-0D5FD664CF16}"/>
                </a:ext>
              </a:extLst>
            </p:cNvPr>
            <p:cNvCxnSpPr/>
            <p:nvPr userDrawn="1"/>
          </p:nvCxnSpPr>
          <p:spPr>
            <a:xfrm>
              <a:off x="6096000" y="2208742"/>
              <a:ext cx="19547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B00DC0-9349-3A46-A52B-B7E2F0A3C1C4}"/>
                </a:ext>
              </a:extLst>
            </p:cNvPr>
            <p:cNvCxnSpPr/>
            <p:nvPr userDrawn="1"/>
          </p:nvCxnSpPr>
          <p:spPr>
            <a:xfrm>
              <a:off x="6096000" y="4163484"/>
              <a:ext cx="19547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7CF48522-D453-CB43-811E-FA7CD342F2C0}"/>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6108067" y="232267"/>
            <a:ext cx="1950720" cy="1952203"/>
          </a:xfrm>
          <a:prstGeom prst="rect">
            <a:avLst/>
          </a:prstGeom>
        </p:spPr>
      </p:pic>
      <p:pic>
        <p:nvPicPr>
          <p:cNvPr id="12" name="Picture 11">
            <a:extLst>
              <a:ext uri="{FF2B5EF4-FFF2-40B4-BE49-F238E27FC236}">
                <a16:creationId xmlns:a16="http://schemas.microsoft.com/office/drawing/2014/main" id="{25FB65D6-5C11-6545-8298-681EE6F829BA}"/>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6108067" y="2199709"/>
            <a:ext cx="1950720" cy="1952203"/>
          </a:xfrm>
          <a:prstGeom prst="rect">
            <a:avLst/>
          </a:prstGeom>
        </p:spPr>
      </p:pic>
      <p:pic>
        <p:nvPicPr>
          <p:cNvPr id="13" name="Picture 12">
            <a:extLst>
              <a:ext uri="{FF2B5EF4-FFF2-40B4-BE49-F238E27FC236}">
                <a16:creationId xmlns:a16="http://schemas.microsoft.com/office/drawing/2014/main" id="{7C2DD811-752A-5D48-AC22-A2FC7460A398}"/>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6116111" y="4163338"/>
            <a:ext cx="1950720" cy="1952203"/>
          </a:xfrm>
          <a:prstGeom prst="rect">
            <a:avLst/>
          </a:prstGeom>
        </p:spPr>
      </p:pic>
      <p:sp>
        <p:nvSpPr>
          <p:cNvPr id="14" name="Picture Placeholder 5">
            <a:extLst>
              <a:ext uri="{FF2B5EF4-FFF2-40B4-BE49-F238E27FC236}">
                <a16:creationId xmlns:a16="http://schemas.microsoft.com/office/drawing/2014/main" id="{E19EACA3-D8C7-C34C-9422-E7D8F935328F}"/>
              </a:ext>
            </a:extLst>
          </p:cNvPr>
          <p:cNvSpPr>
            <a:spLocks noGrp="1"/>
          </p:cNvSpPr>
          <p:nvPr>
            <p:ph type="pic" sz="quarter" idx="12"/>
          </p:nvPr>
        </p:nvSpPr>
        <p:spPr>
          <a:xfrm>
            <a:off x="8062808" y="254000"/>
            <a:ext cx="3865192" cy="5853600"/>
          </a:xfrm>
          <a:prstGeom prst="rect">
            <a:avLst/>
          </a:prstGeom>
          <a:solidFill>
            <a:schemeClr val="bg1">
              <a:lumMod val="95000"/>
            </a:schemeClr>
          </a:solidFill>
          <a:ln>
            <a:noFill/>
          </a:ln>
        </p:spPr>
        <p:txBody>
          <a:bodyPr/>
          <a:lstStyle/>
          <a:p>
            <a:endParaRPr lang="en-US"/>
          </a:p>
        </p:txBody>
      </p:sp>
      <p:sp>
        <p:nvSpPr>
          <p:cNvPr id="15" name="Text Placeholder 21">
            <a:extLst>
              <a:ext uri="{FF2B5EF4-FFF2-40B4-BE49-F238E27FC236}">
                <a16:creationId xmlns:a16="http://schemas.microsoft.com/office/drawing/2014/main" id="{AC21F67B-B9A7-0147-9663-7BEB88D1C07D}"/>
              </a:ext>
            </a:extLst>
          </p:cNvPr>
          <p:cNvSpPr>
            <a:spLocks noGrp="1"/>
          </p:cNvSpPr>
          <p:nvPr>
            <p:ph type="body" sz="quarter" idx="13" hasCustomPrompt="1"/>
          </p:nvPr>
        </p:nvSpPr>
        <p:spPr>
          <a:xfrm>
            <a:off x="6100514" y="885638"/>
            <a:ext cx="1946698" cy="596538"/>
          </a:xfrm>
          <a:prstGeom prst="rect">
            <a:avLst/>
          </a:prstGeom>
        </p:spPr>
        <p:txBody>
          <a:bodyPr anchor="b"/>
          <a:lstStyle>
            <a:lvl1pPr marL="0" indent="0" algn="ctr">
              <a:buNone/>
              <a:defRPr sz="4800" b="0" i="0" spc="30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XX</a:t>
            </a:r>
            <a:endParaRPr lang="en-US" dirty="0"/>
          </a:p>
        </p:txBody>
      </p:sp>
      <p:sp>
        <p:nvSpPr>
          <p:cNvPr id="16" name="Text Placeholder 21">
            <a:extLst>
              <a:ext uri="{FF2B5EF4-FFF2-40B4-BE49-F238E27FC236}">
                <a16:creationId xmlns:a16="http://schemas.microsoft.com/office/drawing/2014/main" id="{D8E86B80-442F-394C-95BB-46EA41E0961E}"/>
              </a:ext>
            </a:extLst>
          </p:cNvPr>
          <p:cNvSpPr>
            <a:spLocks noGrp="1"/>
          </p:cNvSpPr>
          <p:nvPr>
            <p:ph type="body" sz="quarter" idx="14" hasCustomPrompt="1"/>
          </p:nvPr>
        </p:nvSpPr>
        <p:spPr>
          <a:xfrm>
            <a:off x="6301224" y="1550526"/>
            <a:ext cx="1592710" cy="467649"/>
          </a:xfrm>
          <a:prstGeom prst="rect">
            <a:avLst/>
          </a:prstGeom>
        </p:spPr>
        <p:txBody>
          <a:bodyPr/>
          <a:lstStyle>
            <a:lvl1pPr marL="0" indent="0" algn="ctr">
              <a:buNone/>
              <a:defRPr sz="1200" b="0" i="0" spc="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CLICK TO EDIT MASTER TEXT STYLES</a:t>
            </a:r>
          </a:p>
        </p:txBody>
      </p:sp>
      <p:cxnSp>
        <p:nvCxnSpPr>
          <p:cNvPr id="17" name="Straight Arrow Connector 16">
            <a:extLst>
              <a:ext uri="{FF2B5EF4-FFF2-40B4-BE49-F238E27FC236}">
                <a16:creationId xmlns:a16="http://schemas.microsoft.com/office/drawing/2014/main" id="{34B70FEA-8EA0-774C-9440-62ACE720DDD5}"/>
              </a:ext>
            </a:extLst>
          </p:cNvPr>
          <p:cNvCxnSpPr/>
          <p:nvPr userDrawn="1"/>
        </p:nvCxnSpPr>
        <p:spPr>
          <a:xfrm flipV="1">
            <a:off x="6301223" y="544010"/>
            <a:ext cx="0" cy="1474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21">
            <a:extLst>
              <a:ext uri="{FF2B5EF4-FFF2-40B4-BE49-F238E27FC236}">
                <a16:creationId xmlns:a16="http://schemas.microsoft.com/office/drawing/2014/main" id="{34626FA0-7634-7747-9C2D-64EDED7D55F6}"/>
              </a:ext>
            </a:extLst>
          </p:cNvPr>
          <p:cNvSpPr>
            <a:spLocks noGrp="1"/>
          </p:cNvSpPr>
          <p:nvPr>
            <p:ph type="body" sz="quarter" idx="15" hasCustomPrompt="1"/>
          </p:nvPr>
        </p:nvSpPr>
        <p:spPr>
          <a:xfrm>
            <a:off x="6100514" y="2853334"/>
            <a:ext cx="1946698" cy="596538"/>
          </a:xfrm>
          <a:prstGeom prst="rect">
            <a:avLst/>
          </a:prstGeom>
        </p:spPr>
        <p:txBody>
          <a:bodyPr anchor="b"/>
          <a:lstStyle>
            <a:lvl1pPr marL="0" indent="0" algn="ctr">
              <a:buNone/>
              <a:defRPr sz="4800" b="0" i="0" spc="30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XX</a:t>
            </a:r>
            <a:endParaRPr lang="en-US" dirty="0"/>
          </a:p>
        </p:txBody>
      </p:sp>
      <p:sp>
        <p:nvSpPr>
          <p:cNvPr id="19" name="Text Placeholder 21">
            <a:extLst>
              <a:ext uri="{FF2B5EF4-FFF2-40B4-BE49-F238E27FC236}">
                <a16:creationId xmlns:a16="http://schemas.microsoft.com/office/drawing/2014/main" id="{2B8AD862-4B89-444B-A25B-B7FB8A9901CA}"/>
              </a:ext>
            </a:extLst>
          </p:cNvPr>
          <p:cNvSpPr>
            <a:spLocks noGrp="1"/>
          </p:cNvSpPr>
          <p:nvPr>
            <p:ph type="body" sz="quarter" idx="16" hasCustomPrompt="1"/>
          </p:nvPr>
        </p:nvSpPr>
        <p:spPr>
          <a:xfrm>
            <a:off x="6301224" y="3518222"/>
            <a:ext cx="1592710" cy="467649"/>
          </a:xfrm>
          <a:prstGeom prst="rect">
            <a:avLst/>
          </a:prstGeom>
        </p:spPr>
        <p:txBody>
          <a:bodyPr/>
          <a:lstStyle>
            <a:lvl1pPr marL="0" indent="0" algn="ctr">
              <a:buNone/>
              <a:defRPr sz="1200" b="0" i="0" spc="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CLICK TO EDIT MASTER TEXT STYLES</a:t>
            </a:r>
          </a:p>
        </p:txBody>
      </p:sp>
      <p:cxnSp>
        <p:nvCxnSpPr>
          <p:cNvPr id="20" name="Straight Arrow Connector 19">
            <a:extLst>
              <a:ext uri="{FF2B5EF4-FFF2-40B4-BE49-F238E27FC236}">
                <a16:creationId xmlns:a16="http://schemas.microsoft.com/office/drawing/2014/main" id="{D72BBF7A-AD30-B84D-A309-94399BAB9834}"/>
              </a:ext>
            </a:extLst>
          </p:cNvPr>
          <p:cNvCxnSpPr>
            <a:cxnSpLocks/>
          </p:cNvCxnSpPr>
          <p:nvPr userDrawn="1"/>
        </p:nvCxnSpPr>
        <p:spPr>
          <a:xfrm>
            <a:off x="6301223" y="2511706"/>
            <a:ext cx="0" cy="1474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 Placeholder 21">
            <a:extLst>
              <a:ext uri="{FF2B5EF4-FFF2-40B4-BE49-F238E27FC236}">
                <a16:creationId xmlns:a16="http://schemas.microsoft.com/office/drawing/2014/main" id="{06769B09-E285-9640-AB68-BCFA72F3E1DB}"/>
              </a:ext>
            </a:extLst>
          </p:cNvPr>
          <p:cNvSpPr>
            <a:spLocks noGrp="1"/>
          </p:cNvSpPr>
          <p:nvPr>
            <p:ph type="body" sz="quarter" idx="17" hasCustomPrompt="1"/>
          </p:nvPr>
        </p:nvSpPr>
        <p:spPr>
          <a:xfrm>
            <a:off x="6100514" y="4821031"/>
            <a:ext cx="1946698" cy="596538"/>
          </a:xfrm>
          <a:prstGeom prst="rect">
            <a:avLst/>
          </a:prstGeom>
        </p:spPr>
        <p:txBody>
          <a:bodyPr anchor="b"/>
          <a:lstStyle>
            <a:lvl1pPr marL="0" indent="0" algn="ctr">
              <a:buNone/>
              <a:defRPr sz="4800" b="0" i="0" spc="30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XX</a:t>
            </a:r>
            <a:endParaRPr lang="en-US" dirty="0"/>
          </a:p>
        </p:txBody>
      </p:sp>
      <p:sp>
        <p:nvSpPr>
          <p:cNvPr id="22" name="Text Placeholder 21">
            <a:extLst>
              <a:ext uri="{FF2B5EF4-FFF2-40B4-BE49-F238E27FC236}">
                <a16:creationId xmlns:a16="http://schemas.microsoft.com/office/drawing/2014/main" id="{4A20C4F5-62CA-5440-BF6F-B7BB958CA91E}"/>
              </a:ext>
            </a:extLst>
          </p:cNvPr>
          <p:cNvSpPr>
            <a:spLocks noGrp="1"/>
          </p:cNvSpPr>
          <p:nvPr>
            <p:ph type="body" sz="quarter" idx="18" hasCustomPrompt="1"/>
          </p:nvPr>
        </p:nvSpPr>
        <p:spPr>
          <a:xfrm>
            <a:off x="6301224" y="5485919"/>
            <a:ext cx="1592710" cy="467649"/>
          </a:xfrm>
          <a:prstGeom prst="rect">
            <a:avLst/>
          </a:prstGeom>
        </p:spPr>
        <p:txBody>
          <a:bodyPr/>
          <a:lstStyle>
            <a:lvl1pPr marL="0" indent="0" algn="ctr">
              <a:buNone/>
              <a:defRPr sz="1200" b="0" i="0" spc="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CLICK TO EDIT MASTER TEXT STYLES</a:t>
            </a:r>
          </a:p>
        </p:txBody>
      </p:sp>
      <p:cxnSp>
        <p:nvCxnSpPr>
          <p:cNvPr id="23" name="Straight Arrow Connector 22">
            <a:extLst>
              <a:ext uri="{FF2B5EF4-FFF2-40B4-BE49-F238E27FC236}">
                <a16:creationId xmlns:a16="http://schemas.microsoft.com/office/drawing/2014/main" id="{AAA4F496-E1AA-FE46-AEAD-A1A7B493525B}"/>
              </a:ext>
            </a:extLst>
          </p:cNvPr>
          <p:cNvCxnSpPr/>
          <p:nvPr userDrawn="1"/>
        </p:nvCxnSpPr>
        <p:spPr>
          <a:xfrm flipV="1">
            <a:off x="6301223" y="4479403"/>
            <a:ext cx="0" cy="1474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258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s_Slide_3">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3F3DB145-65AE-F24B-A66C-A6104B05BA70}"/>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9">
            <a:extLst>
              <a:ext uri="{FF2B5EF4-FFF2-40B4-BE49-F238E27FC236}">
                <a16:creationId xmlns:a16="http://schemas.microsoft.com/office/drawing/2014/main" id="{CA13B552-DD2A-8844-814E-4D4E6B2FFAF6}"/>
              </a:ext>
            </a:extLst>
          </p:cNvPr>
          <p:cNvSpPr>
            <a:spLocks noGrp="1"/>
          </p:cNvSpPr>
          <p:nvPr>
            <p:ph type="body" sz="quarter" idx="11" hasCustomPrompt="1"/>
          </p:nvPr>
        </p:nvSpPr>
        <p:spPr>
          <a:xfrm>
            <a:off x="65881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5" name="Rectangle 4">
            <a:extLst>
              <a:ext uri="{FF2B5EF4-FFF2-40B4-BE49-F238E27FC236}">
                <a16:creationId xmlns:a16="http://schemas.microsoft.com/office/drawing/2014/main" id="{4AFF2CE7-ABD6-464E-932C-7D2BE9A27483}"/>
              </a:ext>
            </a:extLst>
          </p:cNvPr>
          <p:cNvSpPr/>
          <p:nvPr userDrawn="1"/>
        </p:nvSpPr>
        <p:spPr>
          <a:xfrm>
            <a:off x="6096000" y="256693"/>
            <a:ext cx="5832475" cy="58520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532D7F-0B41-DD4A-847B-1A6573333369}"/>
              </a:ext>
            </a:extLst>
          </p:cNvPr>
          <p:cNvSpPr/>
          <p:nvPr userDrawn="1"/>
        </p:nvSpPr>
        <p:spPr>
          <a:xfrm>
            <a:off x="6947210" y="3033254"/>
            <a:ext cx="524107" cy="1701796"/>
          </a:xfrm>
          <a:prstGeom prst="rect">
            <a:avLst/>
          </a:prstGeom>
          <a:solidFill>
            <a:srgbClr val="A52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85755F61-2AC3-A04C-98B0-3F2C88E3E5DE}"/>
              </a:ext>
            </a:extLst>
          </p:cNvPr>
          <p:cNvSpPr>
            <a:spLocks noGrp="1"/>
          </p:cNvSpPr>
          <p:nvPr>
            <p:ph type="body" sz="quarter" idx="12" hasCustomPrompt="1"/>
          </p:nvPr>
        </p:nvSpPr>
        <p:spPr>
          <a:xfrm rot="5400000">
            <a:off x="6815505"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8" name="Rectangle 7">
            <a:extLst>
              <a:ext uri="{FF2B5EF4-FFF2-40B4-BE49-F238E27FC236}">
                <a16:creationId xmlns:a16="http://schemas.microsoft.com/office/drawing/2014/main" id="{C26C4230-9330-9D44-BAF3-BB60ABD2C7D3}"/>
              </a:ext>
            </a:extLst>
          </p:cNvPr>
          <p:cNvSpPr/>
          <p:nvPr userDrawn="1"/>
        </p:nvSpPr>
        <p:spPr>
          <a:xfrm>
            <a:off x="7672039" y="2512853"/>
            <a:ext cx="524107" cy="2222197"/>
          </a:xfrm>
          <a:prstGeom prst="rect">
            <a:avLst/>
          </a:prstGeom>
          <a:solidFill>
            <a:srgbClr val="002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a:extLst>
              <a:ext uri="{FF2B5EF4-FFF2-40B4-BE49-F238E27FC236}">
                <a16:creationId xmlns:a16="http://schemas.microsoft.com/office/drawing/2014/main" id="{FD14ACBC-CBB9-9340-8F4A-62E39087EC3B}"/>
              </a:ext>
            </a:extLst>
          </p:cNvPr>
          <p:cNvSpPr>
            <a:spLocks noGrp="1"/>
          </p:cNvSpPr>
          <p:nvPr>
            <p:ph type="body" sz="quarter" idx="13" hasCustomPrompt="1"/>
          </p:nvPr>
        </p:nvSpPr>
        <p:spPr>
          <a:xfrm rot="5400000">
            <a:off x="7540334"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0" name="Rectangle 9">
            <a:extLst>
              <a:ext uri="{FF2B5EF4-FFF2-40B4-BE49-F238E27FC236}">
                <a16:creationId xmlns:a16="http://schemas.microsoft.com/office/drawing/2014/main" id="{FD4A7730-E15A-724B-A87E-79019C6CFFB9}"/>
              </a:ext>
            </a:extLst>
          </p:cNvPr>
          <p:cNvSpPr/>
          <p:nvPr userDrawn="1"/>
        </p:nvSpPr>
        <p:spPr>
          <a:xfrm>
            <a:off x="8396867" y="1512347"/>
            <a:ext cx="524107" cy="3222703"/>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a:extLst>
              <a:ext uri="{FF2B5EF4-FFF2-40B4-BE49-F238E27FC236}">
                <a16:creationId xmlns:a16="http://schemas.microsoft.com/office/drawing/2014/main" id="{33D331B8-FFA6-A449-8DAA-D759F700C7BF}"/>
              </a:ext>
            </a:extLst>
          </p:cNvPr>
          <p:cNvSpPr>
            <a:spLocks noGrp="1"/>
          </p:cNvSpPr>
          <p:nvPr>
            <p:ph type="body" sz="quarter" idx="14" hasCustomPrompt="1"/>
          </p:nvPr>
        </p:nvSpPr>
        <p:spPr>
          <a:xfrm rot="5400000">
            <a:off x="8265162" y="4079239"/>
            <a:ext cx="787516"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2" name="Rectangle 11">
            <a:extLst>
              <a:ext uri="{FF2B5EF4-FFF2-40B4-BE49-F238E27FC236}">
                <a16:creationId xmlns:a16="http://schemas.microsoft.com/office/drawing/2014/main" id="{967D86D2-4E41-3D47-9474-06CCDB3E8D37}"/>
              </a:ext>
            </a:extLst>
          </p:cNvPr>
          <p:cNvSpPr/>
          <p:nvPr userDrawn="1"/>
        </p:nvSpPr>
        <p:spPr>
          <a:xfrm>
            <a:off x="9121694" y="2159118"/>
            <a:ext cx="524107" cy="2575932"/>
          </a:xfrm>
          <a:prstGeom prst="rect">
            <a:avLst/>
          </a:prstGeom>
          <a:solidFill>
            <a:srgbClr val="A52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2BBA9B04-E419-B44A-A286-6A046A917739}"/>
              </a:ext>
            </a:extLst>
          </p:cNvPr>
          <p:cNvSpPr>
            <a:spLocks noGrp="1"/>
          </p:cNvSpPr>
          <p:nvPr>
            <p:ph type="body" sz="quarter" idx="15" hasCustomPrompt="1"/>
          </p:nvPr>
        </p:nvSpPr>
        <p:spPr>
          <a:xfrm rot="5400000">
            <a:off x="8989989"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4" name="Rectangle 13">
            <a:extLst>
              <a:ext uri="{FF2B5EF4-FFF2-40B4-BE49-F238E27FC236}">
                <a16:creationId xmlns:a16="http://schemas.microsoft.com/office/drawing/2014/main" id="{93E08204-9A83-EE44-B352-BD12C2866608}"/>
              </a:ext>
            </a:extLst>
          </p:cNvPr>
          <p:cNvSpPr/>
          <p:nvPr userDrawn="1"/>
        </p:nvSpPr>
        <p:spPr>
          <a:xfrm>
            <a:off x="9846523" y="3033254"/>
            <a:ext cx="524107" cy="1701796"/>
          </a:xfrm>
          <a:prstGeom prst="rect">
            <a:avLst/>
          </a:prstGeom>
          <a:solidFill>
            <a:srgbClr val="002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9">
            <a:extLst>
              <a:ext uri="{FF2B5EF4-FFF2-40B4-BE49-F238E27FC236}">
                <a16:creationId xmlns:a16="http://schemas.microsoft.com/office/drawing/2014/main" id="{08E715B0-A877-D349-930D-5F8FFCA5C8DB}"/>
              </a:ext>
            </a:extLst>
          </p:cNvPr>
          <p:cNvSpPr>
            <a:spLocks noGrp="1"/>
          </p:cNvSpPr>
          <p:nvPr>
            <p:ph type="body" sz="quarter" idx="16" hasCustomPrompt="1"/>
          </p:nvPr>
        </p:nvSpPr>
        <p:spPr>
          <a:xfrm rot="5400000">
            <a:off x="9714818"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6" name="Rectangle 15">
            <a:extLst>
              <a:ext uri="{FF2B5EF4-FFF2-40B4-BE49-F238E27FC236}">
                <a16:creationId xmlns:a16="http://schemas.microsoft.com/office/drawing/2014/main" id="{F6B1ED86-3B80-DF42-8BD2-D7AB8A028A79}"/>
              </a:ext>
            </a:extLst>
          </p:cNvPr>
          <p:cNvSpPr/>
          <p:nvPr userDrawn="1"/>
        </p:nvSpPr>
        <p:spPr>
          <a:xfrm>
            <a:off x="10571351" y="2512853"/>
            <a:ext cx="524107" cy="2222197"/>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95E0C0EB-A17F-864E-B485-8898F78BFD8C}"/>
              </a:ext>
            </a:extLst>
          </p:cNvPr>
          <p:cNvSpPr>
            <a:spLocks noGrp="1"/>
          </p:cNvSpPr>
          <p:nvPr>
            <p:ph type="body" sz="quarter" idx="17" hasCustomPrompt="1"/>
          </p:nvPr>
        </p:nvSpPr>
        <p:spPr>
          <a:xfrm rot="5400000">
            <a:off x="10439646"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Tree>
    <p:extLst>
      <p:ext uri="{BB962C8B-B14F-4D97-AF65-F5344CB8AC3E}">
        <p14:creationId xmlns:p14="http://schemas.microsoft.com/office/powerpoint/2010/main" val="299997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ub_Title_Slide_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9916-9E6C-BD4E-A8D3-9CC93167A2A2}"/>
              </a:ext>
            </a:extLst>
          </p:cNvPr>
          <p:cNvSpPr>
            <a:spLocks noGrp="1"/>
          </p:cNvSpPr>
          <p:nvPr>
            <p:ph type="ctrTitle" hasCustomPrompt="1"/>
          </p:nvPr>
        </p:nvSpPr>
        <p:spPr>
          <a:xfrm>
            <a:off x="658813" y="2667512"/>
            <a:ext cx="7335520" cy="1508443"/>
          </a:xfrm>
          <a:prstGeom prst="rect">
            <a:avLst/>
          </a:prstGeom>
        </p:spPr>
        <p:txBody>
          <a:bodyPr anchor="b"/>
          <a:lstStyle>
            <a:lvl1pPr algn="l">
              <a:defRPr sz="4800" b="0" i="0" spc="600">
                <a:solidFill>
                  <a:schemeClr val="bg1"/>
                </a:solidFill>
                <a:latin typeface="Futura PT Book" panose="020B0502020204020303" pitchFamily="34" charset="77"/>
                <a:cs typeface="Arial" panose="020B0604020202020204" pitchFamily="34" charset="0"/>
              </a:defRPr>
            </a:lvl1pPr>
          </a:lstStyle>
          <a:p>
            <a:r>
              <a:rPr lang="en-GB" dirty="0"/>
              <a:t>CLICK TO EDIT SUB-TITLE</a:t>
            </a:r>
            <a:endParaRPr lang="en-US" dirty="0"/>
          </a:p>
        </p:txBody>
      </p:sp>
      <p:sp>
        <p:nvSpPr>
          <p:cNvPr id="3" name="Subtitle 2">
            <a:extLst>
              <a:ext uri="{FF2B5EF4-FFF2-40B4-BE49-F238E27FC236}">
                <a16:creationId xmlns:a16="http://schemas.microsoft.com/office/drawing/2014/main" id="{8345EC41-FFFF-A443-AA57-A826DD475E6F}"/>
              </a:ext>
            </a:extLst>
          </p:cNvPr>
          <p:cNvSpPr>
            <a:spLocks noGrp="1"/>
          </p:cNvSpPr>
          <p:nvPr>
            <p:ph type="subTitle" idx="1" hasCustomPrompt="1"/>
          </p:nvPr>
        </p:nvSpPr>
        <p:spPr>
          <a:xfrm>
            <a:off x="658813" y="4268031"/>
            <a:ext cx="7335520" cy="380682"/>
          </a:xfrm>
          <a:prstGeom prst="rect">
            <a:avLst/>
          </a:prstGeom>
        </p:spPr>
        <p:txBody>
          <a:bodyPr/>
          <a:lstStyle>
            <a:lvl1pPr marL="0" indent="0" algn="l">
              <a:buNone/>
              <a:defRPr sz="1800" b="0" i="0">
                <a:solidFill>
                  <a:schemeClr val="bg1"/>
                </a:solidFill>
                <a:latin typeface="Futura PT Book" panose="020B0502020204020303" pitchFamily="34"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7" name="Picture 6">
            <a:extLst>
              <a:ext uri="{FF2B5EF4-FFF2-40B4-BE49-F238E27FC236}">
                <a16:creationId xmlns:a16="http://schemas.microsoft.com/office/drawing/2014/main" id="{320C13C6-37BD-4A18-A14E-66015F6AD7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2825" y="6147934"/>
            <a:ext cx="1515784" cy="682103"/>
          </a:xfrm>
          <a:prstGeom prst="rect">
            <a:avLst/>
          </a:prstGeom>
        </p:spPr>
      </p:pic>
      <p:cxnSp>
        <p:nvCxnSpPr>
          <p:cNvPr id="8" name="Straight Connector 7">
            <a:extLst>
              <a:ext uri="{FF2B5EF4-FFF2-40B4-BE49-F238E27FC236}">
                <a16:creationId xmlns:a16="http://schemas.microsoft.com/office/drawing/2014/main" id="{13CC12E5-395E-4173-A430-C627E510FA35}"/>
              </a:ext>
            </a:extLst>
          </p:cNvPr>
          <p:cNvCxnSpPr/>
          <p:nvPr userDrawn="1"/>
        </p:nvCxnSpPr>
        <p:spPr>
          <a:xfrm>
            <a:off x="263525" y="6114069"/>
            <a:ext cx="11664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365498"/>
      </p:ext>
    </p:extLst>
  </p:cSld>
  <p:clrMapOvr>
    <a:masterClrMapping/>
  </p:clrMapOvr>
  <p:extLst>
    <p:ext uri="{DCECCB84-F9BA-43D5-87BE-67443E8EF086}">
      <p15:sldGuideLst xmlns:p15="http://schemas.microsoft.com/office/powerpoint/2012/main">
        <p15:guide id="1" pos="3840">
          <p15:clr>
            <a:srgbClr val="FBAE40"/>
          </p15:clr>
        </p15:guide>
        <p15:guide id="2" pos="415">
          <p15:clr>
            <a:srgbClr val="FBAE40"/>
          </p15:clr>
        </p15:guide>
        <p15:guide id="3" pos="726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_Full_Left_Slide_3">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61D533B-7101-48A3-AD07-54FD9D37B97F}"/>
              </a:ext>
            </a:extLst>
          </p:cNvPr>
          <p:cNvSpPr>
            <a:spLocks noGrp="1"/>
          </p:cNvSpPr>
          <p:nvPr>
            <p:ph type="body" sz="quarter" idx="14" hasCustomPrompt="1"/>
          </p:nvPr>
        </p:nvSpPr>
        <p:spPr>
          <a:xfrm>
            <a:off x="258763" y="233363"/>
            <a:ext cx="5837237" cy="5884862"/>
          </a:xfrm>
          <a:prstGeom prst="rect">
            <a:avLst/>
          </a:prstGeom>
          <a:solidFill>
            <a:schemeClr val="tx1">
              <a:alpha val="75000"/>
            </a:schemeClr>
          </a:solidFill>
        </p:spPr>
        <p:txBody>
          <a:bodyPr/>
          <a:lstStyle>
            <a:lvl1pPr>
              <a:defRPr>
                <a:solidFill>
                  <a:schemeClr val="tx1">
                    <a:alpha val="0"/>
                  </a:schemeClr>
                </a:solidFill>
              </a:defRPr>
            </a:lvl1pPr>
          </a:lstStyle>
          <a:p>
            <a:pPr lvl="0"/>
            <a:r>
              <a:rPr lang="en-GB" dirty="0"/>
              <a:t>   </a:t>
            </a:r>
          </a:p>
        </p:txBody>
      </p:sp>
      <p:sp>
        <p:nvSpPr>
          <p:cNvPr id="4" name="Text Placeholder 9">
            <a:extLst>
              <a:ext uri="{FF2B5EF4-FFF2-40B4-BE49-F238E27FC236}">
                <a16:creationId xmlns:a16="http://schemas.microsoft.com/office/drawing/2014/main" id="{3513EE70-3D71-D949-B070-0F9A41856925}"/>
              </a:ext>
            </a:extLst>
          </p:cNvPr>
          <p:cNvSpPr>
            <a:spLocks noGrp="1"/>
          </p:cNvSpPr>
          <p:nvPr>
            <p:ph type="body" sz="quarter" idx="11" hasCustomPrompt="1"/>
          </p:nvPr>
        </p:nvSpPr>
        <p:spPr>
          <a:xfrm>
            <a:off x="59785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3" name="Text Placeholder 6">
            <a:extLst>
              <a:ext uri="{FF2B5EF4-FFF2-40B4-BE49-F238E27FC236}">
                <a16:creationId xmlns:a16="http://schemas.microsoft.com/office/drawing/2014/main" id="{72600466-168E-F949-AAED-F02CA8714B76}"/>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2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8">
            <a:extLst>
              <a:ext uri="{FF2B5EF4-FFF2-40B4-BE49-F238E27FC236}">
                <a16:creationId xmlns:a16="http://schemas.microsoft.com/office/drawing/2014/main" id="{77977EAA-286B-4B83-BDC5-2261B3DFEF3A}"/>
              </a:ext>
            </a:extLst>
          </p:cNvPr>
          <p:cNvSpPr>
            <a:spLocks noGrp="1"/>
          </p:cNvSpPr>
          <p:nvPr>
            <p:ph type="pic" sz="quarter" idx="13" hasCustomPrompt="1"/>
          </p:nvPr>
        </p:nvSpPr>
        <p:spPr>
          <a:xfrm>
            <a:off x="258762" y="233364"/>
            <a:ext cx="11674475" cy="58848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insert picture &amp; then ‘send to back’</a:t>
            </a:r>
          </a:p>
        </p:txBody>
      </p:sp>
    </p:spTree>
    <p:extLst>
      <p:ext uri="{BB962C8B-B14F-4D97-AF65-F5344CB8AC3E}">
        <p14:creationId xmlns:p14="http://schemas.microsoft.com/office/powerpoint/2010/main" val="659647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_Full_Centre_Slide_3">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21C29BB2-0D2D-4C29-AF70-ACCEA6DBD6A0}"/>
              </a:ext>
            </a:extLst>
          </p:cNvPr>
          <p:cNvSpPr>
            <a:spLocks noGrp="1"/>
          </p:cNvSpPr>
          <p:nvPr>
            <p:ph type="body" sz="quarter" idx="14" hasCustomPrompt="1"/>
          </p:nvPr>
        </p:nvSpPr>
        <p:spPr>
          <a:xfrm>
            <a:off x="3177137" y="1140822"/>
            <a:ext cx="5837725" cy="4204831"/>
          </a:xfrm>
          <a:prstGeom prst="rect">
            <a:avLst/>
          </a:prstGeom>
          <a:solidFill>
            <a:schemeClr val="tx1">
              <a:alpha val="75000"/>
            </a:schemeClr>
          </a:solidFill>
        </p:spPr>
        <p:txBody>
          <a:bodyPr/>
          <a:lstStyle>
            <a:lvl1pPr>
              <a:defRPr>
                <a:solidFill>
                  <a:schemeClr val="tx1">
                    <a:alpha val="0"/>
                  </a:schemeClr>
                </a:solidFill>
              </a:defRPr>
            </a:lvl1pPr>
          </a:lstStyle>
          <a:p>
            <a:pPr lvl="0"/>
            <a:r>
              <a:rPr lang="en-GB" dirty="0"/>
              <a:t>   </a:t>
            </a:r>
          </a:p>
        </p:txBody>
      </p:sp>
      <p:sp>
        <p:nvSpPr>
          <p:cNvPr id="4" name="Text Placeholder 9">
            <a:extLst>
              <a:ext uri="{FF2B5EF4-FFF2-40B4-BE49-F238E27FC236}">
                <a16:creationId xmlns:a16="http://schemas.microsoft.com/office/drawing/2014/main" id="{3513EE70-3D71-D949-B070-0F9A41856925}"/>
              </a:ext>
            </a:extLst>
          </p:cNvPr>
          <p:cNvSpPr>
            <a:spLocks noGrp="1"/>
          </p:cNvSpPr>
          <p:nvPr>
            <p:ph type="body" sz="quarter" idx="11" hasCustomPrompt="1"/>
          </p:nvPr>
        </p:nvSpPr>
        <p:spPr>
          <a:xfrm>
            <a:off x="3516716" y="1512347"/>
            <a:ext cx="5100964" cy="882061"/>
          </a:xfrm>
          <a:prstGeom prst="rect">
            <a:avLst/>
          </a:prstGeom>
        </p:spPr>
        <p:txBody>
          <a:bodyPr/>
          <a:lstStyle>
            <a:lvl1pPr marL="0" indent="0" algn="ctr">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3" name="Text Placeholder 6">
            <a:extLst>
              <a:ext uri="{FF2B5EF4-FFF2-40B4-BE49-F238E27FC236}">
                <a16:creationId xmlns:a16="http://schemas.microsoft.com/office/drawing/2014/main" id="{72600466-168E-F949-AAED-F02CA8714B76}"/>
              </a:ext>
            </a:extLst>
          </p:cNvPr>
          <p:cNvSpPr>
            <a:spLocks noGrp="1"/>
          </p:cNvSpPr>
          <p:nvPr>
            <p:ph type="body" sz="quarter" idx="10"/>
          </p:nvPr>
        </p:nvSpPr>
        <p:spPr>
          <a:xfrm>
            <a:off x="3577676" y="2724347"/>
            <a:ext cx="5100964" cy="2187288"/>
          </a:xfrm>
          <a:prstGeom prst="rect">
            <a:avLst/>
          </a:prstGeom>
        </p:spPr>
        <p:txBody>
          <a:bodyPr/>
          <a:lstStyle>
            <a:lvl1pPr marL="0" indent="0" algn="ctr">
              <a:buNone/>
              <a:defRPr>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2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Picture Placeholder 13">
            <a:extLst>
              <a:ext uri="{FF2B5EF4-FFF2-40B4-BE49-F238E27FC236}">
                <a16:creationId xmlns:a16="http://schemas.microsoft.com/office/drawing/2014/main" id="{82D9BA1E-BF69-49A7-9D0A-732D619410EF}"/>
              </a:ext>
            </a:extLst>
          </p:cNvPr>
          <p:cNvSpPr>
            <a:spLocks noGrp="1"/>
          </p:cNvSpPr>
          <p:nvPr>
            <p:ph type="pic" sz="quarter" idx="15" hasCustomPrompt="1"/>
          </p:nvPr>
        </p:nvSpPr>
        <p:spPr>
          <a:xfrm>
            <a:off x="258761" y="254000"/>
            <a:ext cx="11674475" cy="5853113"/>
          </a:xfrm>
          <a:prstGeom prst="rect">
            <a:avLst/>
          </a:prstGeom>
        </p:spPr>
        <p:txBody>
          <a:bodyPr/>
          <a:lstStyle>
            <a:lvl1pPr>
              <a:defRPr/>
            </a:lvl1pPr>
          </a:lstStyle>
          <a:p>
            <a:r>
              <a:rPr lang="en-GB" dirty="0"/>
              <a:t>Click icon to insert picture &amp; then ‘send to back’</a:t>
            </a:r>
          </a:p>
        </p:txBody>
      </p:sp>
    </p:spTree>
    <p:extLst>
      <p:ext uri="{BB962C8B-B14F-4D97-AF65-F5344CB8AC3E}">
        <p14:creationId xmlns:p14="http://schemas.microsoft.com/office/powerpoint/2010/main" val="244759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_Title_Slide_White_1">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150C4C9-417F-FD45-BCBB-C5E6F54FD1D3}"/>
              </a:ext>
            </a:extLst>
          </p:cNvPr>
          <p:cNvSpPr>
            <a:spLocks noGrp="1"/>
          </p:cNvSpPr>
          <p:nvPr>
            <p:ph type="body" sz="quarter" idx="10"/>
          </p:nvPr>
        </p:nvSpPr>
        <p:spPr>
          <a:xfrm>
            <a:off x="658813" y="2291320"/>
            <a:ext cx="7296150" cy="1393825"/>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9">
            <a:extLst>
              <a:ext uri="{FF2B5EF4-FFF2-40B4-BE49-F238E27FC236}">
                <a16:creationId xmlns:a16="http://schemas.microsoft.com/office/drawing/2014/main" id="{A66564D8-ED0A-C14D-AD2D-53554595BC09}"/>
              </a:ext>
            </a:extLst>
          </p:cNvPr>
          <p:cNvSpPr>
            <a:spLocks noGrp="1"/>
          </p:cNvSpPr>
          <p:nvPr>
            <p:ph type="body" sz="quarter" idx="11" hasCustomPrompt="1"/>
          </p:nvPr>
        </p:nvSpPr>
        <p:spPr>
          <a:xfrm>
            <a:off x="658813" y="1512347"/>
            <a:ext cx="9767232" cy="461455"/>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11" name="Date Placeholder 3">
            <a:extLst>
              <a:ext uri="{FF2B5EF4-FFF2-40B4-BE49-F238E27FC236}">
                <a16:creationId xmlns:a16="http://schemas.microsoft.com/office/drawing/2014/main" id="{6C2157E1-8D7C-C94F-AECB-E98A70577E16}"/>
              </a:ext>
            </a:extLst>
          </p:cNvPr>
          <p:cNvSpPr>
            <a:spLocks noGrp="1"/>
          </p:cNvSpPr>
          <p:nvPr>
            <p:ph type="dt" sz="half" idx="2"/>
          </p:nvPr>
        </p:nvSpPr>
        <p:spPr>
          <a:xfrm>
            <a:off x="263525" y="6356350"/>
            <a:ext cx="2743200" cy="365125"/>
          </a:xfrm>
          <a:prstGeom prst="rect">
            <a:avLst/>
          </a:prstGeom>
        </p:spPr>
        <p:txBody>
          <a:bodyPr vert="horz" lIns="0" tIns="45720" rIns="91440" bIns="0" rtlCol="0" anchor="ctr"/>
          <a:lstStyle>
            <a:lvl1pPr algn="l">
              <a:defRPr sz="1200">
                <a:solidFill>
                  <a:schemeClr val="tx1">
                    <a:tint val="75000"/>
                  </a:schemeClr>
                </a:solidFill>
              </a:defRPr>
            </a:lvl1pPr>
          </a:lstStyle>
          <a:p>
            <a:fld id="{9EA5A35A-A803-2645-86DE-6697CDAE9076}" type="datetimeFigureOut">
              <a:rPr lang="en-US" smtClean="0"/>
              <a:t>11/13/2023</a:t>
            </a:fld>
            <a:endParaRPr lang="en-US" dirty="0"/>
          </a:p>
        </p:txBody>
      </p:sp>
    </p:spTree>
    <p:extLst>
      <p:ext uri="{BB962C8B-B14F-4D97-AF65-F5344CB8AC3E}">
        <p14:creationId xmlns:p14="http://schemas.microsoft.com/office/powerpoint/2010/main" val="1501580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9" userDrawn="1">
          <p15:clr>
            <a:srgbClr val="FBAE40"/>
          </p15:clr>
        </p15:guide>
        <p15:guide id="4" pos="7265" userDrawn="1">
          <p15:clr>
            <a:srgbClr val="FBAE40"/>
          </p15:clr>
        </p15:guide>
        <p15:guide id="5"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_Half_Slide_1">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72600466-168E-F949-AAED-F02CA8714B76}"/>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9">
            <a:extLst>
              <a:ext uri="{FF2B5EF4-FFF2-40B4-BE49-F238E27FC236}">
                <a16:creationId xmlns:a16="http://schemas.microsoft.com/office/drawing/2014/main" id="{3513EE70-3D71-D949-B070-0F9A41856925}"/>
              </a:ext>
            </a:extLst>
          </p:cNvPr>
          <p:cNvSpPr>
            <a:spLocks noGrp="1"/>
          </p:cNvSpPr>
          <p:nvPr>
            <p:ph type="body" sz="quarter" idx="11" hasCustomPrompt="1"/>
          </p:nvPr>
        </p:nvSpPr>
        <p:spPr>
          <a:xfrm>
            <a:off x="65881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7" name="Picture Placeholder 5">
            <a:extLst>
              <a:ext uri="{FF2B5EF4-FFF2-40B4-BE49-F238E27FC236}">
                <a16:creationId xmlns:a16="http://schemas.microsoft.com/office/drawing/2014/main" id="{6A43D532-4619-B64F-9EDB-A80F6622C58D}"/>
              </a:ext>
            </a:extLst>
          </p:cNvPr>
          <p:cNvSpPr>
            <a:spLocks noGrp="1"/>
          </p:cNvSpPr>
          <p:nvPr>
            <p:ph type="pic" sz="quarter" idx="12"/>
          </p:nvPr>
        </p:nvSpPr>
        <p:spPr>
          <a:xfrm>
            <a:off x="6096000" y="254000"/>
            <a:ext cx="5832000" cy="5853600"/>
          </a:xfrm>
          <a:prstGeom prst="rect">
            <a:avLst/>
          </a:prstGeom>
          <a:solidFill>
            <a:schemeClr val="bg1">
              <a:lumMod val="95000"/>
            </a:schemeClr>
          </a:solidFill>
          <a:ln>
            <a:noFill/>
          </a:ln>
        </p:spPr>
        <p:txBody>
          <a:bodyPr/>
          <a:lstStyle/>
          <a:p>
            <a:endParaRPr lang="en-US"/>
          </a:p>
        </p:txBody>
      </p:sp>
    </p:spTree>
    <p:extLst>
      <p:ext uri="{BB962C8B-B14F-4D97-AF65-F5344CB8AC3E}">
        <p14:creationId xmlns:p14="http://schemas.microsoft.com/office/powerpoint/2010/main" val="346700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_Stats_Slide_1">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94B59D27-DA51-7F4C-B2AF-EF131393C36A}"/>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9">
            <a:extLst>
              <a:ext uri="{FF2B5EF4-FFF2-40B4-BE49-F238E27FC236}">
                <a16:creationId xmlns:a16="http://schemas.microsoft.com/office/drawing/2014/main" id="{2032B554-7985-FA45-8616-AA24BDA11A37}"/>
              </a:ext>
            </a:extLst>
          </p:cNvPr>
          <p:cNvSpPr>
            <a:spLocks noGrp="1"/>
          </p:cNvSpPr>
          <p:nvPr>
            <p:ph type="body" sz="quarter" idx="11" hasCustomPrompt="1"/>
          </p:nvPr>
        </p:nvSpPr>
        <p:spPr>
          <a:xfrm>
            <a:off x="65881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grpSp>
        <p:nvGrpSpPr>
          <p:cNvPr id="13" name="Group 12">
            <a:extLst>
              <a:ext uri="{FF2B5EF4-FFF2-40B4-BE49-F238E27FC236}">
                <a16:creationId xmlns:a16="http://schemas.microsoft.com/office/drawing/2014/main" id="{B7573011-B063-F841-BE59-218E5C3F0960}"/>
              </a:ext>
            </a:extLst>
          </p:cNvPr>
          <p:cNvGrpSpPr/>
          <p:nvPr userDrawn="1"/>
        </p:nvGrpSpPr>
        <p:grpSpPr>
          <a:xfrm>
            <a:off x="6096000" y="247650"/>
            <a:ext cx="1954742" cy="5864225"/>
            <a:chOff x="6096000" y="254000"/>
            <a:chExt cx="1954742" cy="5864225"/>
          </a:xfrm>
        </p:grpSpPr>
        <p:sp>
          <p:nvSpPr>
            <p:cNvPr id="6" name="Rectangle 5">
              <a:extLst>
                <a:ext uri="{FF2B5EF4-FFF2-40B4-BE49-F238E27FC236}">
                  <a16:creationId xmlns:a16="http://schemas.microsoft.com/office/drawing/2014/main" id="{EC5ACBE0-A972-3342-A837-529A61443FDF}"/>
                </a:ext>
              </a:extLst>
            </p:cNvPr>
            <p:cNvSpPr/>
            <p:nvPr userDrawn="1"/>
          </p:nvSpPr>
          <p:spPr>
            <a:xfrm>
              <a:off x="6096000" y="4163483"/>
              <a:ext cx="1954742" cy="1954742"/>
            </a:xfrm>
            <a:prstGeom prst="rect">
              <a:avLst/>
            </a:prstGeom>
            <a:solidFill>
              <a:srgbClr val="A5222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13A998-3669-BE4F-90C8-0D21BC5A0E61}"/>
                </a:ext>
              </a:extLst>
            </p:cNvPr>
            <p:cNvSpPr/>
            <p:nvPr userDrawn="1"/>
          </p:nvSpPr>
          <p:spPr>
            <a:xfrm>
              <a:off x="6096000" y="2208742"/>
              <a:ext cx="1954742" cy="1954742"/>
            </a:xfrm>
            <a:prstGeom prst="rect">
              <a:avLst/>
            </a:prstGeom>
            <a:solidFill>
              <a:srgbClr val="57575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232F1F-EB11-8D4D-8D18-6FD71198A5BB}"/>
                </a:ext>
              </a:extLst>
            </p:cNvPr>
            <p:cNvSpPr/>
            <p:nvPr userDrawn="1"/>
          </p:nvSpPr>
          <p:spPr>
            <a:xfrm>
              <a:off x="6096000" y="254000"/>
              <a:ext cx="1954742" cy="1954742"/>
            </a:xfrm>
            <a:prstGeom prst="rect">
              <a:avLst/>
            </a:prstGeom>
            <a:solidFill>
              <a:srgbClr val="002A4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7358F61-D3F6-E44B-B73F-342FE6F48F4F}"/>
                </a:ext>
              </a:extLst>
            </p:cNvPr>
            <p:cNvCxnSpPr/>
            <p:nvPr userDrawn="1"/>
          </p:nvCxnSpPr>
          <p:spPr>
            <a:xfrm>
              <a:off x="6096000" y="2208742"/>
              <a:ext cx="19547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DEF1F7-F44B-8445-A9BB-5D971EA7F059}"/>
                </a:ext>
              </a:extLst>
            </p:cNvPr>
            <p:cNvCxnSpPr/>
            <p:nvPr userDrawn="1"/>
          </p:nvCxnSpPr>
          <p:spPr>
            <a:xfrm>
              <a:off x="6096000" y="4163484"/>
              <a:ext cx="19547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14A66F5E-132F-2A48-92FE-E6FD1CA35E63}"/>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6108067" y="232267"/>
            <a:ext cx="1950720" cy="1952203"/>
          </a:xfrm>
          <a:prstGeom prst="rect">
            <a:avLst/>
          </a:prstGeom>
        </p:spPr>
      </p:pic>
      <p:pic>
        <p:nvPicPr>
          <p:cNvPr id="17" name="Picture 16">
            <a:extLst>
              <a:ext uri="{FF2B5EF4-FFF2-40B4-BE49-F238E27FC236}">
                <a16:creationId xmlns:a16="http://schemas.microsoft.com/office/drawing/2014/main" id="{13C0A72B-8D4C-CE42-99E4-9A75A168D5CA}"/>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6108067" y="2199709"/>
            <a:ext cx="1950720" cy="1952203"/>
          </a:xfrm>
          <a:prstGeom prst="rect">
            <a:avLst/>
          </a:prstGeom>
        </p:spPr>
      </p:pic>
      <p:pic>
        <p:nvPicPr>
          <p:cNvPr id="18" name="Picture 17">
            <a:extLst>
              <a:ext uri="{FF2B5EF4-FFF2-40B4-BE49-F238E27FC236}">
                <a16:creationId xmlns:a16="http://schemas.microsoft.com/office/drawing/2014/main" id="{5C343DD3-DA1F-004F-804C-D914C3CDB280}"/>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6116111" y="4163338"/>
            <a:ext cx="1950720" cy="1952203"/>
          </a:xfrm>
          <a:prstGeom prst="rect">
            <a:avLst/>
          </a:prstGeom>
        </p:spPr>
      </p:pic>
      <p:sp>
        <p:nvSpPr>
          <p:cNvPr id="20" name="Picture Placeholder 5">
            <a:extLst>
              <a:ext uri="{FF2B5EF4-FFF2-40B4-BE49-F238E27FC236}">
                <a16:creationId xmlns:a16="http://schemas.microsoft.com/office/drawing/2014/main" id="{312386FC-3769-6449-B5D6-9EB7F4F461D1}"/>
              </a:ext>
            </a:extLst>
          </p:cNvPr>
          <p:cNvSpPr>
            <a:spLocks noGrp="1"/>
          </p:cNvSpPr>
          <p:nvPr userDrawn="1">
            <p:ph type="pic" sz="quarter" idx="12"/>
          </p:nvPr>
        </p:nvSpPr>
        <p:spPr>
          <a:xfrm>
            <a:off x="8062808" y="254000"/>
            <a:ext cx="3865192" cy="5853600"/>
          </a:xfrm>
          <a:prstGeom prst="rect">
            <a:avLst/>
          </a:prstGeom>
          <a:solidFill>
            <a:schemeClr val="bg1">
              <a:lumMod val="95000"/>
            </a:schemeClr>
          </a:solidFill>
          <a:ln>
            <a:noFill/>
          </a:ln>
        </p:spPr>
        <p:txBody>
          <a:bodyPr/>
          <a:lstStyle/>
          <a:p>
            <a:endParaRPr lang="en-US"/>
          </a:p>
        </p:txBody>
      </p:sp>
      <p:sp>
        <p:nvSpPr>
          <p:cNvPr id="22" name="Text Placeholder 21">
            <a:extLst>
              <a:ext uri="{FF2B5EF4-FFF2-40B4-BE49-F238E27FC236}">
                <a16:creationId xmlns:a16="http://schemas.microsoft.com/office/drawing/2014/main" id="{691EE37A-97CA-234D-9FBA-7C56C36BF0FC}"/>
              </a:ext>
            </a:extLst>
          </p:cNvPr>
          <p:cNvSpPr>
            <a:spLocks noGrp="1"/>
          </p:cNvSpPr>
          <p:nvPr userDrawn="1">
            <p:ph type="body" sz="quarter" idx="13" hasCustomPrompt="1"/>
          </p:nvPr>
        </p:nvSpPr>
        <p:spPr>
          <a:xfrm>
            <a:off x="6100514" y="885638"/>
            <a:ext cx="1946698" cy="596538"/>
          </a:xfrm>
          <a:prstGeom prst="rect">
            <a:avLst/>
          </a:prstGeom>
        </p:spPr>
        <p:txBody>
          <a:bodyPr anchor="b"/>
          <a:lstStyle>
            <a:lvl1pPr marL="0" indent="0" algn="ctr">
              <a:buNone/>
              <a:defRPr sz="4800" b="0" i="0" spc="30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XX</a:t>
            </a:r>
            <a:endParaRPr lang="en-US" dirty="0"/>
          </a:p>
        </p:txBody>
      </p:sp>
      <p:sp>
        <p:nvSpPr>
          <p:cNvPr id="23" name="Text Placeholder 21">
            <a:extLst>
              <a:ext uri="{FF2B5EF4-FFF2-40B4-BE49-F238E27FC236}">
                <a16:creationId xmlns:a16="http://schemas.microsoft.com/office/drawing/2014/main" id="{52C465C7-854C-E34D-86AE-9EBE928378BA}"/>
              </a:ext>
            </a:extLst>
          </p:cNvPr>
          <p:cNvSpPr>
            <a:spLocks noGrp="1"/>
          </p:cNvSpPr>
          <p:nvPr userDrawn="1">
            <p:ph type="body" sz="quarter" idx="14" hasCustomPrompt="1"/>
          </p:nvPr>
        </p:nvSpPr>
        <p:spPr>
          <a:xfrm>
            <a:off x="6301224" y="1550526"/>
            <a:ext cx="1592710" cy="467649"/>
          </a:xfrm>
          <a:prstGeom prst="rect">
            <a:avLst/>
          </a:prstGeom>
        </p:spPr>
        <p:txBody>
          <a:bodyPr/>
          <a:lstStyle>
            <a:lvl1pPr marL="0" indent="0" algn="ctr">
              <a:buNone/>
              <a:defRPr sz="1200" b="0" i="0" spc="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CLICK TO EDIT MASTER TEXT STYLES</a:t>
            </a:r>
          </a:p>
        </p:txBody>
      </p:sp>
      <p:cxnSp>
        <p:nvCxnSpPr>
          <p:cNvPr id="25" name="Straight Arrow Connector 24">
            <a:extLst>
              <a:ext uri="{FF2B5EF4-FFF2-40B4-BE49-F238E27FC236}">
                <a16:creationId xmlns:a16="http://schemas.microsoft.com/office/drawing/2014/main" id="{7511CA04-7B2D-7C43-AAA6-A4815608B6EC}"/>
              </a:ext>
            </a:extLst>
          </p:cNvPr>
          <p:cNvCxnSpPr/>
          <p:nvPr userDrawn="1"/>
        </p:nvCxnSpPr>
        <p:spPr>
          <a:xfrm flipV="1">
            <a:off x="6301223" y="544010"/>
            <a:ext cx="0" cy="1474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CB853236-A421-3449-B5F5-09C6EE7402B3}"/>
              </a:ext>
            </a:extLst>
          </p:cNvPr>
          <p:cNvSpPr>
            <a:spLocks noGrp="1"/>
          </p:cNvSpPr>
          <p:nvPr userDrawn="1">
            <p:ph type="body" sz="quarter" idx="15" hasCustomPrompt="1"/>
          </p:nvPr>
        </p:nvSpPr>
        <p:spPr>
          <a:xfrm>
            <a:off x="6100514" y="2853334"/>
            <a:ext cx="1946698" cy="596538"/>
          </a:xfrm>
          <a:prstGeom prst="rect">
            <a:avLst/>
          </a:prstGeom>
        </p:spPr>
        <p:txBody>
          <a:bodyPr anchor="b"/>
          <a:lstStyle>
            <a:lvl1pPr marL="0" indent="0" algn="ctr">
              <a:buNone/>
              <a:defRPr sz="4800" b="0" i="0" spc="30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XX</a:t>
            </a:r>
            <a:endParaRPr lang="en-US" dirty="0"/>
          </a:p>
        </p:txBody>
      </p:sp>
      <p:sp>
        <p:nvSpPr>
          <p:cNvPr id="27" name="Text Placeholder 21">
            <a:extLst>
              <a:ext uri="{FF2B5EF4-FFF2-40B4-BE49-F238E27FC236}">
                <a16:creationId xmlns:a16="http://schemas.microsoft.com/office/drawing/2014/main" id="{3F713B4F-9131-A849-AA8B-85AF403A7631}"/>
              </a:ext>
            </a:extLst>
          </p:cNvPr>
          <p:cNvSpPr>
            <a:spLocks noGrp="1"/>
          </p:cNvSpPr>
          <p:nvPr userDrawn="1">
            <p:ph type="body" sz="quarter" idx="16" hasCustomPrompt="1"/>
          </p:nvPr>
        </p:nvSpPr>
        <p:spPr>
          <a:xfrm>
            <a:off x="6301224" y="3518222"/>
            <a:ext cx="1592710" cy="467649"/>
          </a:xfrm>
          <a:prstGeom prst="rect">
            <a:avLst/>
          </a:prstGeom>
        </p:spPr>
        <p:txBody>
          <a:bodyPr/>
          <a:lstStyle>
            <a:lvl1pPr marL="0" indent="0" algn="ctr">
              <a:buNone/>
              <a:defRPr sz="1200" b="0" i="0" spc="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CLICK TO EDIT MASTER TEXT STYLES</a:t>
            </a:r>
          </a:p>
        </p:txBody>
      </p:sp>
      <p:cxnSp>
        <p:nvCxnSpPr>
          <p:cNvPr id="28" name="Straight Arrow Connector 27">
            <a:extLst>
              <a:ext uri="{FF2B5EF4-FFF2-40B4-BE49-F238E27FC236}">
                <a16:creationId xmlns:a16="http://schemas.microsoft.com/office/drawing/2014/main" id="{1C178D02-813F-9047-9099-7EC65E2586F6}"/>
              </a:ext>
            </a:extLst>
          </p:cNvPr>
          <p:cNvCxnSpPr>
            <a:cxnSpLocks/>
          </p:cNvCxnSpPr>
          <p:nvPr userDrawn="1"/>
        </p:nvCxnSpPr>
        <p:spPr>
          <a:xfrm>
            <a:off x="6301223" y="2511706"/>
            <a:ext cx="0" cy="1474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 Placeholder 21">
            <a:extLst>
              <a:ext uri="{FF2B5EF4-FFF2-40B4-BE49-F238E27FC236}">
                <a16:creationId xmlns:a16="http://schemas.microsoft.com/office/drawing/2014/main" id="{4AC0F72B-795C-8D40-8641-0FCCF02DF980}"/>
              </a:ext>
            </a:extLst>
          </p:cNvPr>
          <p:cNvSpPr>
            <a:spLocks noGrp="1"/>
          </p:cNvSpPr>
          <p:nvPr>
            <p:ph type="body" sz="quarter" idx="17" hasCustomPrompt="1"/>
          </p:nvPr>
        </p:nvSpPr>
        <p:spPr>
          <a:xfrm>
            <a:off x="6100514" y="4821031"/>
            <a:ext cx="1946698" cy="596538"/>
          </a:xfrm>
          <a:prstGeom prst="rect">
            <a:avLst/>
          </a:prstGeom>
        </p:spPr>
        <p:txBody>
          <a:bodyPr anchor="b"/>
          <a:lstStyle>
            <a:lvl1pPr marL="0" indent="0" algn="ctr">
              <a:buNone/>
              <a:defRPr sz="4800" b="0" i="0" spc="30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XX</a:t>
            </a:r>
            <a:endParaRPr lang="en-US" dirty="0"/>
          </a:p>
        </p:txBody>
      </p:sp>
      <p:sp>
        <p:nvSpPr>
          <p:cNvPr id="30" name="Text Placeholder 21">
            <a:extLst>
              <a:ext uri="{FF2B5EF4-FFF2-40B4-BE49-F238E27FC236}">
                <a16:creationId xmlns:a16="http://schemas.microsoft.com/office/drawing/2014/main" id="{3F83DEFE-7BBD-E845-BE28-40944DA3FAEA}"/>
              </a:ext>
            </a:extLst>
          </p:cNvPr>
          <p:cNvSpPr>
            <a:spLocks noGrp="1"/>
          </p:cNvSpPr>
          <p:nvPr>
            <p:ph type="body" sz="quarter" idx="18" hasCustomPrompt="1"/>
          </p:nvPr>
        </p:nvSpPr>
        <p:spPr>
          <a:xfrm>
            <a:off x="6301224" y="5485919"/>
            <a:ext cx="1592710" cy="467649"/>
          </a:xfrm>
          <a:prstGeom prst="rect">
            <a:avLst/>
          </a:prstGeom>
        </p:spPr>
        <p:txBody>
          <a:bodyPr/>
          <a:lstStyle>
            <a:lvl1pPr marL="0" indent="0" algn="ctr">
              <a:buNone/>
              <a:defRPr sz="1200" b="0" i="0" spc="0">
                <a:solidFill>
                  <a:schemeClr val="bg1"/>
                </a:solidFill>
                <a:latin typeface="Futura PT Book" panose="020B0502020204020303" pitchFamily="34" charset="77"/>
              </a:defRPr>
            </a:lvl1pPr>
            <a:lvl2pPr marL="457200" indent="0">
              <a:buNone/>
              <a:defRPr b="0" i="0">
                <a:solidFill>
                  <a:schemeClr val="bg1"/>
                </a:solidFill>
                <a:latin typeface="Futura PT Book" panose="020B0502020204020303" pitchFamily="34" charset="77"/>
              </a:defRPr>
            </a:lvl2pPr>
            <a:lvl3pPr marL="914400" indent="0">
              <a:buNone/>
              <a:defRPr b="0" i="0">
                <a:solidFill>
                  <a:schemeClr val="bg1"/>
                </a:solidFill>
                <a:latin typeface="Futura PT Book" panose="020B0502020204020303" pitchFamily="34" charset="77"/>
              </a:defRPr>
            </a:lvl3pPr>
            <a:lvl4pPr marL="1371600" indent="0">
              <a:buNone/>
              <a:defRPr b="0" i="0">
                <a:solidFill>
                  <a:schemeClr val="bg1"/>
                </a:solidFill>
                <a:latin typeface="Futura PT Book" panose="020B0502020204020303" pitchFamily="34" charset="77"/>
              </a:defRPr>
            </a:lvl4pPr>
            <a:lvl5pPr marL="1828800" indent="0">
              <a:buNone/>
              <a:defRPr b="0" i="0">
                <a:solidFill>
                  <a:schemeClr val="bg1"/>
                </a:solidFill>
                <a:latin typeface="Futura PT Book" panose="020B0502020204020303" pitchFamily="34" charset="77"/>
              </a:defRPr>
            </a:lvl5pPr>
          </a:lstStyle>
          <a:p>
            <a:pPr lvl="0"/>
            <a:r>
              <a:rPr lang="en-GB" dirty="0"/>
              <a:t>CLICK TO EDIT MASTER TEXT STYLES</a:t>
            </a:r>
          </a:p>
        </p:txBody>
      </p:sp>
      <p:cxnSp>
        <p:nvCxnSpPr>
          <p:cNvPr id="31" name="Straight Arrow Connector 30">
            <a:extLst>
              <a:ext uri="{FF2B5EF4-FFF2-40B4-BE49-F238E27FC236}">
                <a16:creationId xmlns:a16="http://schemas.microsoft.com/office/drawing/2014/main" id="{2781AFBC-5CF9-DB45-8CA7-118707E4299A}"/>
              </a:ext>
            </a:extLst>
          </p:cNvPr>
          <p:cNvCxnSpPr/>
          <p:nvPr userDrawn="1"/>
        </p:nvCxnSpPr>
        <p:spPr>
          <a:xfrm flipV="1">
            <a:off x="6301223" y="4479403"/>
            <a:ext cx="0" cy="14741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38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s_Slide_1">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4EDF3ED6-3383-1E49-8166-027B0289076E}"/>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tx1">
                    <a:lumMod val="65000"/>
                    <a:lumOff val="35000"/>
                  </a:schemeClr>
                </a:solidFill>
              </a:defRPr>
            </a:lvl1pPr>
            <a:lvl2pPr marL="457200" indent="0">
              <a:buNone/>
              <a:defRPr sz="1600">
                <a:solidFill>
                  <a:schemeClr val="tx1">
                    <a:lumMod val="65000"/>
                    <a:lumOff val="35000"/>
                  </a:schemeClr>
                </a:solidFill>
              </a:defRPr>
            </a:lvl2pPr>
            <a:lvl3pPr marL="914400" indent="0">
              <a:buNone/>
              <a:defRPr sz="16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9">
            <a:extLst>
              <a:ext uri="{FF2B5EF4-FFF2-40B4-BE49-F238E27FC236}">
                <a16:creationId xmlns:a16="http://schemas.microsoft.com/office/drawing/2014/main" id="{1DFCA9EB-4936-FA4C-BB0C-FE6E1054C000}"/>
              </a:ext>
            </a:extLst>
          </p:cNvPr>
          <p:cNvSpPr>
            <a:spLocks noGrp="1"/>
          </p:cNvSpPr>
          <p:nvPr>
            <p:ph type="body" sz="quarter" idx="11" hasCustomPrompt="1"/>
          </p:nvPr>
        </p:nvSpPr>
        <p:spPr>
          <a:xfrm>
            <a:off x="65881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9" name="Rectangle 8">
            <a:extLst>
              <a:ext uri="{FF2B5EF4-FFF2-40B4-BE49-F238E27FC236}">
                <a16:creationId xmlns:a16="http://schemas.microsoft.com/office/drawing/2014/main" id="{57E47840-D0D5-F048-A172-E9904FA0D053}"/>
              </a:ext>
            </a:extLst>
          </p:cNvPr>
          <p:cNvSpPr/>
          <p:nvPr userDrawn="1"/>
        </p:nvSpPr>
        <p:spPr>
          <a:xfrm>
            <a:off x="6096000" y="256693"/>
            <a:ext cx="5832475" cy="58520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19BC67-21BD-5F48-99B5-422480481288}"/>
              </a:ext>
            </a:extLst>
          </p:cNvPr>
          <p:cNvSpPr/>
          <p:nvPr userDrawn="1"/>
        </p:nvSpPr>
        <p:spPr>
          <a:xfrm>
            <a:off x="6947210" y="3033254"/>
            <a:ext cx="524107" cy="1701796"/>
          </a:xfrm>
          <a:prstGeom prst="rect">
            <a:avLst/>
          </a:prstGeom>
          <a:solidFill>
            <a:srgbClr val="A52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AF31AA23-B853-0A4F-8464-1E62C09A6FBE}"/>
              </a:ext>
            </a:extLst>
          </p:cNvPr>
          <p:cNvSpPr>
            <a:spLocks noGrp="1"/>
          </p:cNvSpPr>
          <p:nvPr>
            <p:ph type="body" sz="quarter" idx="12" hasCustomPrompt="1"/>
          </p:nvPr>
        </p:nvSpPr>
        <p:spPr>
          <a:xfrm rot="5400000">
            <a:off x="6815505"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3" name="Rectangle 12">
            <a:extLst>
              <a:ext uri="{FF2B5EF4-FFF2-40B4-BE49-F238E27FC236}">
                <a16:creationId xmlns:a16="http://schemas.microsoft.com/office/drawing/2014/main" id="{3DD13D68-9A11-7843-A6A1-F8ADB5ADD14F}"/>
              </a:ext>
            </a:extLst>
          </p:cNvPr>
          <p:cNvSpPr/>
          <p:nvPr userDrawn="1"/>
        </p:nvSpPr>
        <p:spPr>
          <a:xfrm>
            <a:off x="7672039" y="2512853"/>
            <a:ext cx="524107" cy="2222197"/>
          </a:xfrm>
          <a:prstGeom prst="rect">
            <a:avLst/>
          </a:prstGeom>
          <a:solidFill>
            <a:srgbClr val="002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9">
            <a:extLst>
              <a:ext uri="{FF2B5EF4-FFF2-40B4-BE49-F238E27FC236}">
                <a16:creationId xmlns:a16="http://schemas.microsoft.com/office/drawing/2014/main" id="{7293D792-5CCB-D740-94A2-A7A4BB5AA032}"/>
              </a:ext>
            </a:extLst>
          </p:cNvPr>
          <p:cNvSpPr>
            <a:spLocks noGrp="1"/>
          </p:cNvSpPr>
          <p:nvPr>
            <p:ph type="body" sz="quarter" idx="13" hasCustomPrompt="1"/>
          </p:nvPr>
        </p:nvSpPr>
        <p:spPr>
          <a:xfrm rot="5400000">
            <a:off x="7540334"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5" name="Rectangle 14">
            <a:extLst>
              <a:ext uri="{FF2B5EF4-FFF2-40B4-BE49-F238E27FC236}">
                <a16:creationId xmlns:a16="http://schemas.microsoft.com/office/drawing/2014/main" id="{9061C5C0-C898-704C-999A-4E4054840F74}"/>
              </a:ext>
            </a:extLst>
          </p:cNvPr>
          <p:cNvSpPr/>
          <p:nvPr userDrawn="1"/>
        </p:nvSpPr>
        <p:spPr>
          <a:xfrm>
            <a:off x="8396867" y="1512347"/>
            <a:ext cx="524107" cy="3222703"/>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9">
            <a:extLst>
              <a:ext uri="{FF2B5EF4-FFF2-40B4-BE49-F238E27FC236}">
                <a16:creationId xmlns:a16="http://schemas.microsoft.com/office/drawing/2014/main" id="{199E89A3-A0B4-2247-B38E-2347AA964DB6}"/>
              </a:ext>
            </a:extLst>
          </p:cNvPr>
          <p:cNvSpPr>
            <a:spLocks noGrp="1"/>
          </p:cNvSpPr>
          <p:nvPr>
            <p:ph type="body" sz="quarter" idx="14" hasCustomPrompt="1"/>
          </p:nvPr>
        </p:nvSpPr>
        <p:spPr>
          <a:xfrm rot="5400000">
            <a:off x="8265162" y="4079239"/>
            <a:ext cx="787516"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7" name="Rectangle 16">
            <a:extLst>
              <a:ext uri="{FF2B5EF4-FFF2-40B4-BE49-F238E27FC236}">
                <a16:creationId xmlns:a16="http://schemas.microsoft.com/office/drawing/2014/main" id="{16B524F0-964D-E842-AD98-5BE06A7A9240}"/>
              </a:ext>
            </a:extLst>
          </p:cNvPr>
          <p:cNvSpPr/>
          <p:nvPr userDrawn="1"/>
        </p:nvSpPr>
        <p:spPr>
          <a:xfrm>
            <a:off x="9121694" y="2159118"/>
            <a:ext cx="524107" cy="2575932"/>
          </a:xfrm>
          <a:prstGeom prst="rect">
            <a:avLst/>
          </a:prstGeom>
          <a:solidFill>
            <a:srgbClr val="A52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10B1003F-3A36-F542-AEFA-3ACEA3386CE0}"/>
              </a:ext>
            </a:extLst>
          </p:cNvPr>
          <p:cNvSpPr>
            <a:spLocks noGrp="1"/>
          </p:cNvSpPr>
          <p:nvPr>
            <p:ph type="body" sz="quarter" idx="15" hasCustomPrompt="1"/>
          </p:nvPr>
        </p:nvSpPr>
        <p:spPr>
          <a:xfrm rot="5400000">
            <a:off x="8989989"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19" name="Rectangle 18">
            <a:extLst>
              <a:ext uri="{FF2B5EF4-FFF2-40B4-BE49-F238E27FC236}">
                <a16:creationId xmlns:a16="http://schemas.microsoft.com/office/drawing/2014/main" id="{FA0B3BE8-7C15-6247-9DFE-FD91CC5BBB10}"/>
              </a:ext>
            </a:extLst>
          </p:cNvPr>
          <p:cNvSpPr/>
          <p:nvPr userDrawn="1"/>
        </p:nvSpPr>
        <p:spPr>
          <a:xfrm>
            <a:off x="9846523" y="3033254"/>
            <a:ext cx="524107" cy="1701796"/>
          </a:xfrm>
          <a:prstGeom prst="rect">
            <a:avLst/>
          </a:prstGeom>
          <a:solidFill>
            <a:srgbClr val="002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9">
            <a:extLst>
              <a:ext uri="{FF2B5EF4-FFF2-40B4-BE49-F238E27FC236}">
                <a16:creationId xmlns:a16="http://schemas.microsoft.com/office/drawing/2014/main" id="{2807E2F4-7EF8-9949-85F6-63360EB4CC9F}"/>
              </a:ext>
            </a:extLst>
          </p:cNvPr>
          <p:cNvSpPr>
            <a:spLocks noGrp="1"/>
          </p:cNvSpPr>
          <p:nvPr>
            <p:ph type="body" sz="quarter" idx="16" hasCustomPrompt="1"/>
          </p:nvPr>
        </p:nvSpPr>
        <p:spPr>
          <a:xfrm rot="5400000">
            <a:off x="9714818"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
        <p:nvSpPr>
          <p:cNvPr id="21" name="Rectangle 20">
            <a:extLst>
              <a:ext uri="{FF2B5EF4-FFF2-40B4-BE49-F238E27FC236}">
                <a16:creationId xmlns:a16="http://schemas.microsoft.com/office/drawing/2014/main" id="{3A673C06-7A31-C24A-8F38-8409654E3F0C}"/>
              </a:ext>
            </a:extLst>
          </p:cNvPr>
          <p:cNvSpPr/>
          <p:nvPr userDrawn="1"/>
        </p:nvSpPr>
        <p:spPr>
          <a:xfrm>
            <a:off x="10571351" y="2512853"/>
            <a:ext cx="524107" cy="2222197"/>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9">
            <a:extLst>
              <a:ext uri="{FF2B5EF4-FFF2-40B4-BE49-F238E27FC236}">
                <a16:creationId xmlns:a16="http://schemas.microsoft.com/office/drawing/2014/main" id="{084A4AAE-AFB9-D440-8EEB-6676A53B8B74}"/>
              </a:ext>
            </a:extLst>
          </p:cNvPr>
          <p:cNvSpPr>
            <a:spLocks noGrp="1"/>
          </p:cNvSpPr>
          <p:nvPr>
            <p:ph type="body" sz="quarter" idx="17" hasCustomPrompt="1"/>
          </p:nvPr>
        </p:nvSpPr>
        <p:spPr>
          <a:xfrm rot="5400000">
            <a:off x="10439646" y="4079240"/>
            <a:ext cx="787515" cy="524107"/>
          </a:xfrm>
          <a:prstGeom prst="rect">
            <a:avLst/>
          </a:prstGeom>
        </p:spPr>
        <p:txBody>
          <a:bodyPr wrap="none" tIns="72000" bIns="0" anchor="ctr"/>
          <a:lstStyle>
            <a:lvl1pPr marL="0" indent="0" algn="r">
              <a:buNone/>
              <a:defRPr sz="2800" b="0" i="0" spc="300">
                <a:solidFill>
                  <a:schemeClr val="bg1"/>
                </a:solidFill>
                <a:latin typeface="Futura PT Book" panose="020B0502020204020303" pitchFamily="34" charset="77"/>
              </a:defRPr>
            </a:lvl1pPr>
          </a:lstStyle>
          <a:p>
            <a:pPr lvl="0"/>
            <a:r>
              <a:rPr lang="en-GB" dirty="0"/>
              <a:t>XX</a:t>
            </a:r>
          </a:p>
        </p:txBody>
      </p:sp>
    </p:spTree>
    <p:extLst>
      <p:ext uri="{BB962C8B-B14F-4D97-AF65-F5344CB8AC3E}">
        <p14:creationId xmlns:p14="http://schemas.microsoft.com/office/powerpoint/2010/main" val="2084758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_Full_Left_Slide_1">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61D533B-7101-48A3-AD07-54FD9D37B97F}"/>
              </a:ext>
            </a:extLst>
          </p:cNvPr>
          <p:cNvSpPr>
            <a:spLocks noGrp="1"/>
          </p:cNvSpPr>
          <p:nvPr>
            <p:ph type="body" sz="quarter" idx="14" hasCustomPrompt="1"/>
          </p:nvPr>
        </p:nvSpPr>
        <p:spPr>
          <a:xfrm>
            <a:off x="258763" y="233363"/>
            <a:ext cx="5837237" cy="5884862"/>
          </a:xfrm>
          <a:prstGeom prst="rect">
            <a:avLst/>
          </a:prstGeom>
          <a:solidFill>
            <a:schemeClr val="tx1">
              <a:alpha val="75000"/>
            </a:schemeClr>
          </a:solidFill>
        </p:spPr>
        <p:txBody>
          <a:bodyPr/>
          <a:lstStyle>
            <a:lvl1pPr>
              <a:defRPr>
                <a:solidFill>
                  <a:schemeClr val="tx1">
                    <a:alpha val="0"/>
                  </a:schemeClr>
                </a:solidFill>
              </a:defRPr>
            </a:lvl1pPr>
          </a:lstStyle>
          <a:p>
            <a:pPr lvl="0"/>
            <a:r>
              <a:rPr lang="en-GB" dirty="0"/>
              <a:t>   </a:t>
            </a:r>
          </a:p>
        </p:txBody>
      </p:sp>
      <p:sp>
        <p:nvSpPr>
          <p:cNvPr id="4" name="Text Placeholder 9">
            <a:extLst>
              <a:ext uri="{FF2B5EF4-FFF2-40B4-BE49-F238E27FC236}">
                <a16:creationId xmlns:a16="http://schemas.microsoft.com/office/drawing/2014/main" id="{3513EE70-3D71-D949-B070-0F9A41856925}"/>
              </a:ext>
            </a:extLst>
          </p:cNvPr>
          <p:cNvSpPr>
            <a:spLocks noGrp="1"/>
          </p:cNvSpPr>
          <p:nvPr>
            <p:ph type="body" sz="quarter" idx="11" hasCustomPrompt="1"/>
          </p:nvPr>
        </p:nvSpPr>
        <p:spPr>
          <a:xfrm>
            <a:off x="597853" y="1512347"/>
            <a:ext cx="5100964" cy="882061"/>
          </a:xfrm>
          <a:prstGeom prst="rect">
            <a:avLst/>
          </a:prstGeom>
        </p:spPr>
        <p:txBody>
          <a:bodyPr/>
          <a:lstStyle>
            <a:lvl1pPr marL="0" indent="0">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3" name="Text Placeholder 6">
            <a:extLst>
              <a:ext uri="{FF2B5EF4-FFF2-40B4-BE49-F238E27FC236}">
                <a16:creationId xmlns:a16="http://schemas.microsoft.com/office/drawing/2014/main" id="{72600466-168E-F949-AAED-F02CA8714B76}"/>
              </a:ext>
            </a:extLst>
          </p:cNvPr>
          <p:cNvSpPr>
            <a:spLocks noGrp="1"/>
          </p:cNvSpPr>
          <p:nvPr>
            <p:ph type="body" sz="quarter" idx="10"/>
          </p:nvPr>
        </p:nvSpPr>
        <p:spPr>
          <a:xfrm>
            <a:off x="658813" y="2724346"/>
            <a:ext cx="5100964" cy="3393879"/>
          </a:xfrm>
          <a:prstGeom prst="rect">
            <a:avLst/>
          </a:prstGeom>
        </p:spPr>
        <p:txBody>
          <a:bodyPr/>
          <a:lstStyle>
            <a:lvl1pPr marL="0" indent="0">
              <a:buNone/>
              <a:defRPr>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2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8">
            <a:extLst>
              <a:ext uri="{FF2B5EF4-FFF2-40B4-BE49-F238E27FC236}">
                <a16:creationId xmlns:a16="http://schemas.microsoft.com/office/drawing/2014/main" id="{77977EAA-286B-4B83-BDC5-2261B3DFEF3A}"/>
              </a:ext>
            </a:extLst>
          </p:cNvPr>
          <p:cNvSpPr>
            <a:spLocks noGrp="1"/>
          </p:cNvSpPr>
          <p:nvPr>
            <p:ph type="pic" sz="quarter" idx="13" hasCustomPrompt="1"/>
          </p:nvPr>
        </p:nvSpPr>
        <p:spPr>
          <a:xfrm>
            <a:off x="258762" y="233364"/>
            <a:ext cx="11674475" cy="58848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insert picture &amp; then ‘send to back’</a:t>
            </a:r>
          </a:p>
        </p:txBody>
      </p:sp>
    </p:spTree>
    <p:extLst>
      <p:ext uri="{BB962C8B-B14F-4D97-AF65-F5344CB8AC3E}">
        <p14:creationId xmlns:p14="http://schemas.microsoft.com/office/powerpoint/2010/main" val="3597727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_Full_Centre_Slide_1">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21C29BB2-0D2D-4C29-AF70-ACCEA6DBD6A0}"/>
              </a:ext>
            </a:extLst>
          </p:cNvPr>
          <p:cNvSpPr>
            <a:spLocks noGrp="1"/>
          </p:cNvSpPr>
          <p:nvPr>
            <p:ph type="body" sz="quarter" idx="14" hasCustomPrompt="1"/>
          </p:nvPr>
        </p:nvSpPr>
        <p:spPr>
          <a:xfrm>
            <a:off x="3177137" y="1140822"/>
            <a:ext cx="5837725" cy="4204831"/>
          </a:xfrm>
          <a:prstGeom prst="rect">
            <a:avLst/>
          </a:prstGeom>
          <a:solidFill>
            <a:schemeClr val="tx1">
              <a:alpha val="75000"/>
            </a:schemeClr>
          </a:solidFill>
        </p:spPr>
        <p:txBody>
          <a:bodyPr/>
          <a:lstStyle>
            <a:lvl1pPr>
              <a:defRPr>
                <a:solidFill>
                  <a:schemeClr val="tx1">
                    <a:alpha val="0"/>
                  </a:schemeClr>
                </a:solidFill>
              </a:defRPr>
            </a:lvl1pPr>
          </a:lstStyle>
          <a:p>
            <a:pPr lvl="0"/>
            <a:r>
              <a:rPr lang="en-GB" dirty="0"/>
              <a:t>   </a:t>
            </a:r>
          </a:p>
        </p:txBody>
      </p:sp>
      <p:sp>
        <p:nvSpPr>
          <p:cNvPr id="4" name="Text Placeholder 9">
            <a:extLst>
              <a:ext uri="{FF2B5EF4-FFF2-40B4-BE49-F238E27FC236}">
                <a16:creationId xmlns:a16="http://schemas.microsoft.com/office/drawing/2014/main" id="{3513EE70-3D71-D949-B070-0F9A41856925}"/>
              </a:ext>
            </a:extLst>
          </p:cNvPr>
          <p:cNvSpPr>
            <a:spLocks noGrp="1"/>
          </p:cNvSpPr>
          <p:nvPr>
            <p:ph type="body" sz="quarter" idx="11" hasCustomPrompt="1"/>
          </p:nvPr>
        </p:nvSpPr>
        <p:spPr>
          <a:xfrm>
            <a:off x="3516716" y="1512347"/>
            <a:ext cx="5100964" cy="882061"/>
          </a:xfrm>
          <a:prstGeom prst="rect">
            <a:avLst/>
          </a:prstGeom>
        </p:spPr>
        <p:txBody>
          <a:bodyPr/>
          <a:lstStyle>
            <a:lvl1pPr marL="0" indent="0" algn="ctr">
              <a:buNone/>
              <a:defRPr sz="3200" b="0" i="0" spc="300">
                <a:solidFill>
                  <a:srgbClr val="E42313"/>
                </a:solidFill>
                <a:latin typeface="Futura PT Book" panose="020B0502020204020303" pitchFamily="34" charset="77"/>
              </a:defRPr>
            </a:lvl1pPr>
          </a:lstStyle>
          <a:p>
            <a:pPr lvl="0"/>
            <a:r>
              <a:rPr lang="en-GB" dirty="0"/>
              <a:t>CLICK TO EDIT MASTER TEXT STYLES</a:t>
            </a:r>
          </a:p>
        </p:txBody>
      </p:sp>
      <p:sp>
        <p:nvSpPr>
          <p:cNvPr id="3" name="Text Placeholder 6">
            <a:extLst>
              <a:ext uri="{FF2B5EF4-FFF2-40B4-BE49-F238E27FC236}">
                <a16:creationId xmlns:a16="http://schemas.microsoft.com/office/drawing/2014/main" id="{72600466-168E-F949-AAED-F02CA8714B76}"/>
              </a:ext>
            </a:extLst>
          </p:cNvPr>
          <p:cNvSpPr>
            <a:spLocks noGrp="1"/>
          </p:cNvSpPr>
          <p:nvPr>
            <p:ph type="body" sz="quarter" idx="10"/>
          </p:nvPr>
        </p:nvSpPr>
        <p:spPr>
          <a:xfrm>
            <a:off x="3577676" y="2724347"/>
            <a:ext cx="5100964" cy="2187288"/>
          </a:xfrm>
          <a:prstGeom prst="rect">
            <a:avLst/>
          </a:prstGeom>
        </p:spPr>
        <p:txBody>
          <a:bodyPr/>
          <a:lstStyle>
            <a:lvl1pPr marL="0" indent="0" algn="ctr">
              <a:buNone/>
              <a:defRPr>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2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Picture Placeholder 13">
            <a:extLst>
              <a:ext uri="{FF2B5EF4-FFF2-40B4-BE49-F238E27FC236}">
                <a16:creationId xmlns:a16="http://schemas.microsoft.com/office/drawing/2014/main" id="{82D9BA1E-BF69-49A7-9D0A-732D619410EF}"/>
              </a:ext>
            </a:extLst>
          </p:cNvPr>
          <p:cNvSpPr>
            <a:spLocks noGrp="1"/>
          </p:cNvSpPr>
          <p:nvPr>
            <p:ph type="pic" sz="quarter" idx="15" hasCustomPrompt="1"/>
          </p:nvPr>
        </p:nvSpPr>
        <p:spPr>
          <a:xfrm>
            <a:off x="258761" y="254000"/>
            <a:ext cx="11674475" cy="5853113"/>
          </a:xfrm>
          <a:prstGeom prst="rect">
            <a:avLst/>
          </a:prstGeom>
        </p:spPr>
        <p:txBody>
          <a:bodyPr/>
          <a:lstStyle>
            <a:lvl1pPr>
              <a:defRPr/>
            </a:lvl1pPr>
          </a:lstStyle>
          <a:p>
            <a:r>
              <a:rPr lang="en-GB" dirty="0"/>
              <a:t>Click icon to insert picture &amp; then ‘send to back’</a:t>
            </a:r>
          </a:p>
        </p:txBody>
      </p:sp>
    </p:spTree>
    <p:extLst>
      <p:ext uri="{BB962C8B-B14F-4D97-AF65-F5344CB8AC3E}">
        <p14:creationId xmlns:p14="http://schemas.microsoft.com/office/powerpoint/2010/main" val="354793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2931540"/>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05837C-EBFE-FF42-BCE3-66D165E2959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839046"/>
      </p:ext>
    </p:extLst>
  </p:cSld>
  <p:clrMap bg1="lt1" tx1="dk1" bg2="lt2" tx2="dk2" accent1="accent1" accent2="accent2" accent3="accent3" accent4="accent4" accent5="accent5" accent6="accent6" hlink="hlink" folHlink="folHlink"/>
  <p:sldLayoutIdLst>
    <p:sldLayoutId id="2147483649"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5CA448-5BCD-D649-B72C-98A434C9523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58B2029-6227-5C4A-A96D-042A09CBC77D}"/>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10600081" y="6258958"/>
            <a:ext cx="1328394" cy="462517"/>
          </a:xfrm>
          <a:prstGeom prst="rect">
            <a:avLst/>
          </a:prstGeom>
        </p:spPr>
      </p:pic>
      <p:cxnSp>
        <p:nvCxnSpPr>
          <p:cNvPr id="15" name="Straight Connector 14">
            <a:extLst>
              <a:ext uri="{FF2B5EF4-FFF2-40B4-BE49-F238E27FC236}">
                <a16:creationId xmlns:a16="http://schemas.microsoft.com/office/drawing/2014/main" id="{86AD0E27-98CF-1941-9AB0-5294DB0522E4}"/>
              </a:ext>
            </a:extLst>
          </p:cNvPr>
          <p:cNvCxnSpPr/>
          <p:nvPr userDrawn="1"/>
        </p:nvCxnSpPr>
        <p:spPr>
          <a:xfrm>
            <a:off x="263525" y="6114069"/>
            <a:ext cx="11664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397998"/>
      </p:ext>
    </p:extLst>
  </p:cSld>
  <p:clrMap bg1="lt1" tx1="dk1" bg2="lt2" tx2="dk2" accent1="accent1" accent2="accent2" accent3="accent3" accent4="accent4" accent5="accent5" accent6="accent6" hlink="hlink" folHlink="folHlink"/>
  <p:sldLayoutIdLst>
    <p:sldLayoutId id="2147483651" r:id="rId1"/>
    <p:sldLayoutId id="2147483666" r:id="rId2"/>
    <p:sldLayoutId id="2147483669" r:id="rId3"/>
    <p:sldLayoutId id="2147483672" r:id="rId4"/>
    <p:sldLayoutId id="2147483675" r:id="rId5"/>
    <p:sldLayoutId id="2147483676" r:id="rId6"/>
    <p:sldLayoutId id="2147483686" r:id="rId7"/>
  </p:sldLayoutIdLst>
  <p:txStyles>
    <p:titleStyle>
      <a:lvl1pPr algn="l" defTabSz="914400" rtl="0" eaLnBrk="1" latinLnBrk="0" hangingPunct="1">
        <a:lnSpc>
          <a:spcPct val="90000"/>
        </a:lnSpc>
        <a:spcBef>
          <a:spcPct val="0"/>
        </a:spcBef>
        <a:buNone/>
        <a:defRPr sz="3200" b="0" i="0" kern="1200" spc="300">
          <a:solidFill>
            <a:srgbClr val="FF0000"/>
          </a:solidFill>
          <a:latin typeface="Futura PT Book" panose="020B05020202040203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66" userDrawn="1">
          <p15:clr>
            <a:srgbClr val="F26B43"/>
          </p15:clr>
        </p15:guide>
        <p15:guide id="3" pos="7514" userDrawn="1">
          <p15:clr>
            <a:srgbClr val="F26B43"/>
          </p15:clr>
        </p15:guide>
        <p15:guide id="4" orient="horz" pos="2160" userDrawn="1">
          <p15:clr>
            <a:srgbClr val="F26B43"/>
          </p15:clr>
        </p15:guide>
        <p15:guide id="5" orient="horz" pos="4178" userDrawn="1">
          <p15:clr>
            <a:srgbClr val="F26B43"/>
          </p15:clr>
        </p15:guide>
        <p15:guide id="6" orient="horz" pos="14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5CA448-5BCD-D649-B72C-98A434C9523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58B2029-6227-5C4A-A96D-042A09CBC77D}"/>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10600081" y="6258958"/>
            <a:ext cx="1328394" cy="462517"/>
          </a:xfrm>
          <a:prstGeom prst="rect">
            <a:avLst/>
          </a:prstGeom>
        </p:spPr>
      </p:pic>
      <p:cxnSp>
        <p:nvCxnSpPr>
          <p:cNvPr id="15" name="Straight Connector 14">
            <a:extLst>
              <a:ext uri="{FF2B5EF4-FFF2-40B4-BE49-F238E27FC236}">
                <a16:creationId xmlns:a16="http://schemas.microsoft.com/office/drawing/2014/main" id="{86AD0E27-98CF-1941-9AB0-5294DB0522E4}"/>
              </a:ext>
            </a:extLst>
          </p:cNvPr>
          <p:cNvCxnSpPr/>
          <p:nvPr userDrawn="1"/>
        </p:nvCxnSpPr>
        <p:spPr>
          <a:xfrm>
            <a:off x="263525" y="6114069"/>
            <a:ext cx="11664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65688"/>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70" r:id="rId3"/>
    <p:sldLayoutId id="2147483673" r:id="rId4"/>
    <p:sldLayoutId id="2147483677" r:id="rId5"/>
    <p:sldLayoutId id="2147483678" r:id="rId6"/>
  </p:sldLayoutIdLst>
  <p:txStyles>
    <p:titleStyle>
      <a:lvl1pPr algn="l" defTabSz="914400" rtl="0" eaLnBrk="1" latinLnBrk="0" hangingPunct="1">
        <a:lnSpc>
          <a:spcPct val="90000"/>
        </a:lnSpc>
        <a:spcBef>
          <a:spcPct val="0"/>
        </a:spcBef>
        <a:buNone/>
        <a:defRPr sz="3200" b="0" i="0" kern="1200" spc="300">
          <a:solidFill>
            <a:srgbClr val="FF0000"/>
          </a:solidFill>
          <a:latin typeface="Futura PT Book" panose="020B05020202040203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66">
          <p15:clr>
            <a:srgbClr val="F26B43"/>
          </p15:clr>
        </p15:guide>
        <p15:guide id="3" pos="7514">
          <p15:clr>
            <a:srgbClr val="F26B43"/>
          </p15:clr>
        </p15:guide>
        <p15:guide id="4" orient="horz" pos="2160">
          <p15:clr>
            <a:srgbClr val="F26B43"/>
          </p15:clr>
        </p15:guide>
        <p15:guide id="5" orient="horz" pos="41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5CA448-5BCD-D649-B72C-98A434C9523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58B2029-6227-5C4A-A96D-042A09CBC77D}"/>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10600081" y="6258958"/>
            <a:ext cx="1328394" cy="462517"/>
          </a:xfrm>
          <a:prstGeom prst="rect">
            <a:avLst/>
          </a:prstGeom>
        </p:spPr>
      </p:pic>
      <p:cxnSp>
        <p:nvCxnSpPr>
          <p:cNvPr id="15" name="Straight Connector 14">
            <a:extLst>
              <a:ext uri="{FF2B5EF4-FFF2-40B4-BE49-F238E27FC236}">
                <a16:creationId xmlns:a16="http://schemas.microsoft.com/office/drawing/2014/main" id="{86AD0E27-98CF-1941-9AB0-5294DB0522E4}"/>
              </a:ext>
            </a:extLst>
          </p:cNvPr>
          <p:cNvCxnSpPr/>
          <p:nvPr userDrawn="1"/>
        </p:nvCxnSpPr>
        <p:spPr>
          <a:xfrm>
            <a:off x="263525" y="6114069"/>
            <a:ext cx="116649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716080"/>
      </p:ext>
    </p:extLst>
  </p:cSld>
  <p:clrMap bg1="lt1" tx1="dk1" bg2="lt2" tx2="dk2" accent1="accent1" accent2="accent2" accent3="accent3" accent4="accent4" accent5="accent5" accent6="accent6" hlink="hlink" folHlink="folHlink"/>
  <p:sldLayoutIdLst>
    <p:sldLayoutId id="2147483665" r:id="rId1"/>
    <p:sldLayoutId id="2147483668" r:id="rId2"/>
    <p:sldLayoutId id="2147483671" r:id="rId3"/>
    <p:sldLayoutId id="2147483674" r:id="rId4"/>
    <p:sldLayoutId id="2147483679" r:id="rId5"/>
    <p:sldLayoutId id="2147483680" r:id="rId6"/>
  </p:sldLayoutIdLst>
  <p:txStyles>
    <p:titleStyle>
      <a:lvl1pPr algn="l" defTabSz="914400" rtl="0" eaLnBrk="1" latinLnBrk="0" hangingPunct="1">
        <a:lnSpc>
          <a:spcPct val="90000"/>
        </a:lnSpc>
        <a:spcBef>
          <a:spcPct val="0"/>
        </a:spcBef>
        <a:buNone/>
        <a:defRPr sz="3200" b="0" i="0" kern="1200" spc="300">
          <a:solidFill>
            <a:srgbClr val="FF0000"/>
          </a:solidFill>
          <a:latin typeface="Futura PT Book" panose="020B05020202040203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66">
          <p15:clr>
            <a:srgbClr val="F26B43"/>
          </p15:clr>
        </p15:guide>
        <p15:guide id="3" pos="7514">
          <p15:clr>
            <a:srgbClr val="F26B43"/>
          </p15:clr>
        </p15:guide>
        <p15:guide id="4" orient="horz" pos="2160">
          <p15:clr>
            <a:srgbClr val="F26B43"/>
          </p15:clr>
        </p15:guide>
        <p15:guide id="5" orient="horz" pos="41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9.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hyperlink" Target="https://www.englandhockey.co.uk/play/talent-system/about-the-talent-system" TargetMode="Externa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m4a"/><Relationship Id="rId7" Type="http://schemas.openxmlformats.org/officeDocument/2006/relationships/image" Target="../media/image11.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9.xml"/><Relationship Id="rId9"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9062-FDA6-5D4D-82E4-29EE85AAD25F}"/>
              </a:ext>
            </a:extLst>
          </p:cNvPr>
          <p:cNvSpPr>
            <a:spLocks noGrp="1"/>
          </p:cNvSpPr>
          <p:nvPr>
            <p:ph type="ctrTitle"/>
          </p:nvPr>
        </p:nvSpPr>
        <p:spPr/>
        <p:txBody>
          <a:bodyPr/>
          <a:lstStyle/>
          <a:p>
            <a:r>
              <a:rPr lang="en-GB" spc="600" dirty="0">
                <a:latin typeface="Futura PT Book" panose="020B0502020204020303" pitchFamily="34" charset="77"/>
              </a:rPr>
              <a:t>Talent Academy Application and Appointment process</a:t>
            </a:r>
          </a:p>
        </p:txBody>
      </p:sp>
      <p:sp>
        <p:nvSpPr>
          <p:cNvPr id="3" name="Subtitle 2">
            <a:extLst>
              <a:ext uri="{FF2B5EF4-FFF2-40B4-BE49-F238E27FC236}">
                <a16:creationId xmlns:a16="http://schemas.microsoft.com/office/drawing/2014/main" id="{561D68EF-0E65-D64F-9A3D-DC54ABB12209}"/>
              </a:ext>
            </a:extLst>
          </p:cNvPr>
          <p:cNvSpPr>
            <a:spLocks noGrp="1"/>
          </p:cNvSpPr>
          <p:nvPr>
            <p:ph type="subTitle" idx="1"/>
          </p:nvPr>
        </p:nvSpPr>
        <p:spPr/>
        <p:txBody>
          <a:bodyPr/>
          <a:lstStyle/>
          <a:p>
            <a:endParaRPr lang="en-US" dirty="0">
              <a:latin typeface="Futura PT Book" panose="020B0502020204020303" pitchFamily="34" charset="77"/>
            </a:endParaRPr>
          </a:p>
        </p:txBody>
      </p:sp>
      <p:sp>
        <p:nvSpPr>
          <p:cNvPr id="5" name="TextBox 4">
            <a:extLst>
              <a:ext uri="{FF2B5EF4-FFF2-40B4-BE49-F238E27FC236}">
                <a16:creationId xmlns:a16="http://schemas.microsoft.com/office/drawing/2014/main" id="{B757281D-4E11-0345-8C90-CE04143849C3}"/>
              </a:ext>
            </a:extLst>
          </p:cNvPr>
          <p:cNvSpPr txBox="1"/>
          <p:nvPr/>
        </p:nvSpPr>
        <p:spPr>
          <a:xfrm>
            <a:off x="744279" y="5667154"/>
            <a:ext cx="7571303" cy="461665"/>
          </a:xfrm>
          <a:prstGeom prst="rect">
            <a:avLst/>
          </a:prstGeom>
          <a:noFill/>
        </p:spPr>
        <p:txBody>
          <a:bodyPr wrap="none" rtlCol="0">
            <a:spAutoFit/>
          </a:bodyPr>
          <a:lstStyle/>
          <a:p>
            <a:r>
              <a:rPr lang="en-GB" sz="2400" dirty="0">
                <a:hlinkClick r:id="rId6"/>
              </a:rPr>
              <a:t>Play | About The Talent System (englandhockey.co.uk)</a:t>
            </a:r>
            <a:r>
              <a:rPr lang="en-GB" dirty="0"/>
              <a:t>	</a:t>
            </a:r>
            <a:endParaRPr lang="en-US" dirty="0">
              <a:solidFill>
                <a:schemeClr val="bg1"/>
              </a:solidFill>
            </a:endParaRPr>
          </a:p>
        </p:txBody>
      </p:sp>
      <p:pic>
        <p:nvPicPr>
          <p:cNvPr id="14" name="Audio 13">
            <a:hlinkClick r:id="" action="ppaction://media"/>
            <a:extLst>
              <a:ext uri="{FF2B5EF4-FFF2-40B4-BE49-F238E27FC236}">
                <a16:creationId xmlns:a16="http://schemas.microsoft.com/office/drawing/2014/main" id="{87340737-98F8-80A9-3DE9-95D7FC2EE7D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50000" t="-50000" r="-50000" b="-5000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653675875"/>
      </p:ext>
    </p:extLst>
  </p:cSld>
  <p:clrMapOvr>
    <a:masterClrMapping/>
  </p:clrMapOvr>
  <mc:AlternateContent xmlns:mc="http://schemas.openxmlformats.org/markup-compatibility/2006" xmlns:p14="http://schemas.microsoft.com/office/powerpoint/2010/main">
    <mc:Choice Requires="p14">
      <p:transition spd="med" p14:dur="700" advTm="74861">
        <p:fade/>
      </p:transition>
    </mc:Choice>
    <mc:Fallback xmlns="">
      <p:transition spd="med" advTm="74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hy do we need to change?">
            <a:extLst>
              <a:ext uri="{FF2B5EF4-FFF2-40B4-BE49-F238E27FC236}">
                <a16:creationId xmlns:a16="http://schemas.microsoft.com/office/drawing/2014/main" id="{6F79E757-AB55-104B-88D2-562AE9DA25CC}"/>
              </a:ext>
            </a:extLst>
          </p:cNvPr>
          <p:cNvSpPr txBox="1"/>
          <p:nvPr/>
        </p:nvSpPr>
        <p:spPr>
          <a:xfrm>
            <a:off x="204952" y="252249"/>
            <a:ext cx="11799479" cy="64633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lnSpc>
                <a:spcPct val="90000"/>
              </a:lnSpc>
              <a:defRPr sz="8000" cap="all" spc="1200">
                <a:solidFill>
                  <a:srgbClr val="E11E19"/>
                </a:solidFill>
                <a:latin typeface="Futura PT Light"/>
                <a:ea typeface="Futura PT Light"/>
                <a:cs typeface="Futura PT Light"/>
                <a:sym typeface="Futura PT Light"/>
              </a:defRPr>
            </a:lvl1pPr>
          </a:lstStyle>
          <a:p>
            <a:r>
              <a:rPr sz="4000" dirty="0"/>
              <a:t>Wh</a:t>
            </a:r>
            <a:r>
              <a:rPr lang="en-GB" sz="4000" dirty="0"/>
              <a:t>AT IS A TALENT ACADEMY?</a:t>
            </a:r>
            <a:endParaRPr sz="4000" dirty="0"/>
          </a:p>
        </p:txBody>
      </p:sp>
      <p:pic>
        <p:nvPicPr>
          <p:cNvPr id="5" name="Picture 4">
            <a:extLst>
              <a:ext uri="{FF2B5EF4-FFF2-40B4-BE49-F238E27FC236}">
                <a16:creationId xmlns:a16="http://schemas.microsoft.com/office/drawing/2014/main" id="{0C1CBDBD-92DB-5B4A-B3C4-74C4F38864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9202" y="904094"/>
            <a:ext cx="4209629" cy="2230274"/>
          </a:xfrm>
          <a:prstGeom prst="rect">
            <a:avLst/>
          </a:prstGeom>
        </p:spPr>
      </p:pic>
      <p:pic>
        <p:nvPicPr>
          <p:cNvPr id="2" name="Picture 1">
            <a:extLst>
              <a:ext uri="{FF2B5EF4-FFF2-40B4-BE49-F238E27FC236}">
                <a16:creationId xmlns:a16="http://schemas.microsoft.com/office/drawing/2014/main" id="{1337F25C-9BB0-9642-82D9-97F24CE0664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69725" y="845479"/>
            <a:ext cx="3554188" cy="2524906"/>
          </a:xfrm>
          <a:prstGeom prst="rect">
            <a:avLst/>
          </a:prstGeom>
        </p:spPr>
      </p:pic>
      <p:pic>
        <p:nvPicPr>
          <p:cNvPr id="6" name="Picture 1" descr="page6image23897856">
            <a:extLst>
              <a:ext uri="{FF2B5EF4-FFF2-40B4-BE49-F238E27FC236}">
                <a16:creationId xmlns:a16="http://schemas.microsoft.com/office/drawing/2014/main" id="{AA4839FE-D86D-4EC8-BA09-65E5AE9638C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944775" y="3405554"/>
            <a:ext cx="4799533" cy="2711737"/>
          </a:xfrm>
          <a:prstGeom prst="rect">
            <a:avLst/>
          </a:prstGeom>
          <a:solidFill>
            <a:srgbClr val="FFFFFF"/>
          </a:solidFill>
          <a:ln w="12700"/>
        </p:spPr>
      </p:pic>
      <p:pic>
        <p:nvPicPr>
          <p:cNvPr id="7" name="Picture 6">
            <a:extLst>
              <a:ext uri="{FF2B5EF4-FFF2-40B4-BE49-F238E27FC236}">
                <a16:creationId xmlns:a16="http://schemas.microsoft.com/office/drawing/2014/main" id="{71CB45E6-96CE-4F4C-99A4-E8706E816AC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767338" y="3487616"/>
            <a:ext cx="4152312" cy="2629675"/>
          </a:xfrm>
          <a:prstGeom prst="rect">
            <a:avLst/>
          </a:prstGeom>
        </p:spPr>
      </p:pic>
      <p:pic>
        <p:nvPicPr>
          <p:cNvPr id="27" name="Audio 26">
            <a:hlinkClick r:id="" action="ppaction://media"/>
            <a:extLst>
              <a:ext uri="{FF2B5EF4-FFF2-40B4-BE49-F238E27FC236}">
                <a16:creationId xmlns:a16="http://schemas.microsoft.com/office/drawing/2014/main" id="{447F6CAD-9E6C-52C0-8D42-6176DF0354BB}"/>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50000" t="-50000" r="-50000" b="-5000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51654726"/>
      </p:ext>
    </p:extLst>
  </p:cSld>
  <p:clrMapOvr>
    <a:masterClrMapping/>
  </p:clrMapOvr>
  <p:transition spd="med" advTm="2126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hy do we need to change?">
            <a:extLst>
              <a:ext uri="{FF2B5EF4-FFF2-40B4-BE49-F238E27FC236}">
                <a16:creationId xmlns:a16="http://schemas.microsoft.com/office/drawing/2014/main" id="{6CFA47F3-AE64-B745-9B63-A1E4ED194E7C}"/>
              </a:ext>
            </a:extLst>
          </p:cNvPr>
          <p:cNvSpPr txBox="1"/>
          <p:nvPr/>
        </p:nvSpPr>
        <p:spPr>
          <a:xfrm>
            <a:off x="413815" y="332475"/>
            <a:ext cx="11778185" cy="651845"/>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45720" bIns="45720">
            <a:spAutoFit/>
          </a:bodyPr>
          <a:lstStyle>
            <a:lvl1pPr>
              <a:lnSpc>
                <a:spcPct val="90000"/>
              </a:lnSpc>
              <a:defRPr sz="8000" cap="all" spc="1200">
                <a:solidFill>
                  <a:srgbClr val="E11E19"/>
                </a:solidFill>
                <a:latin typeface="Futura PT Light"/>
                <a:ea typeface="Futura PT Light"/>
                <a:cs typeface="Futura PT Light"/>
                <a:sym typeface="Futura PT Light"/>
              </a:defRPr>
            </a:lvl1pPr>
          </a:lstStyle>
          <a:p>
            <a:r>
              <a:rPr lang="en-GB" sz="4000"/>
              <a:t>PRE-REQUISITES</a:t>
            </a:r>
            <a:endParaRPr sz="4000"/>
          </a:p>
        </p:txBody>
      </p:sp>
      <p:pic>
        <p:nvPicPr>
          <p:cNvPr id="13" name="Audio 12">
            <a:hlinkClick r:id="" action="ppaction://media"/>
            <a:extLst>
              <a:ext uri="{FF2B5EF4-FFF2-40B4-BE49-F238E27FC236}">
                <a16:creationId xmlns:a16="http://schemas.microsoft.com/office/drawing/2014/main" id="{68B5EECD-095F-89D9-1E13-FE2E65468E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163300" y="5829300"/>
            <a:ext cx="812800" cy="812800"/>
          </a:xfrm>
          <a:prstGeom prst="rect">
            <a:avLst/>
          </a:prstGeom>
        </p:spPr>
      </p:pic>
      <p:sp>
        <p:nvSpPr>
          <p:cNvPr id="3" name="TextBox 2">
            <a:extLst>
              <a:ext uri="{FF2B5EF4-FFF2-40B4-BE49-F238E27FC236}">
                <a16:creationId xmlns:a16="http://schemas.microsoft.com/office/drawing/2014/main" id="{0BD539C6-8AB3-CB71-C21D-EDEED97CB7FE}"/>
              </a:ext>
            </a:extLst>
          </p:cNvPr>
          <p:cNvSpPr txBox="1"/>
          <p:nvPr/>
        </p:nvSpPr>
        <p:spPr>
          <a:xfrm>
            <a:off x="721257" y="1304985"/>
            <a:ext cx="10749485" cy="4524315"/>
          </a:xfrm>
          <a:prstGeom prst="rect">
            <a:avLst/>
          </a:prstGeom>
          <a:noFill/>
        </p:spPr>
        <p:txBody>
          <a:bodyPr wrap="square" rtlCol="0">
            <a:spAutoFit/>
          </a:bodyPr>
          <a:lstStyle/>
          <a:p>
            <a:pPr marL="285750" indent="-285750">
              <a:buFont typeface="Arial" panose="020B0604020202020204" pitchFamily="34" charset="0"/>
              <a:buChar char="•"/>
            </a:pPr>
            <a:r>
              <a:rPr lang="en-GB" dirty="0"/>
              <a:t>Evidence that the host can have ClubMark in place by 31</a:t>
            </a:r>
            <a:r>
              <a:rPr lang="en-GB" baseline="30000" dirty="0"/>
              <a:t>st</a:t>
            </a:r>
            <a:r>
              <a:rPr lang="en-GB" dirty="0"/>
              <a:t> March 2024.</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An identified (named) person who has the time, expertise, and influence to lead the development of a Talent Academy (note this does not need to be the Head Coach or the person who will eventually lead the delivery).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An identified (named) person who will be the Welfare Officer for the prospective Talent Team Academy.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Details of a viable financial model for the Talent Academy aligned to the financial principles set out in the supporting financial guidance.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Evidence of the junior pathway which sits around the Talent Academy for both genders including the stretch points and the provision of appropriate level adult hockey (National League / Area Premier).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Evidence that there are facilities available to the Talent Academies which meet the MVC, and that these can be made available to the Talent Academy while maintaining the current host’s delivery aligned to its development plan. </a:t>
            </a:r>
          </a:p>
        </p:txBody>
      </p:sp>
    </p:spTree>
    <p:extLst>
      <p:ext uri="{BB962C8B-B14F-4D97-AF65-F5344CB8AC3E}">
        <p14:creationId xmlns:p14="http://schemas.microsoft.com/office/powerpoint/2010/main" val="1086918218"/>
      </p:ext>
    </p:extLst>
  </p:cSld>
  <p:clrMapOvr>
    <a:masterClrMapping/>
  </p:clrMapOvr>
  <p:transition spd="med" advTm="695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hy do we need to change?">
            <a:extLst>
              <a:ext uri="{FF2B5EF4-FFF2-40B4-BE49-F238E27FC236}">
                <a16:creationId xmlns:a16="http://schemas.microsoft.com/office/drawing/2014/main" id="{6CFA47F3-AE64-B745-9B63-A1E4ED194E7C}"/>
              </a:ext>
            </a:extLst>
          </p:cNvPr>
          <p:cNvSpPr txBox="1"/>
          <p:nvPr/>
        </p:nvSpPr>
        <p:spPr>
          <a:xfrm>
            <a:off x="322480" y="407469"/>
            <a:ext cx="11778185" cy="590931"/>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45720" bIns="45720">
            <a:spAutoFit/>
          </a:bodyPr>
          <a:lstStyle>
            <a:lvl1pPr>
              <a:lnSpc>
                <a:spcPct val="90000"/>
              </a:lnSpc>
              <a:defRPr sz="8000" cap="all" spc="1200">
                <a:solidFill>
                  <a:srgbClr val="E11E19"/>
                </a:solidFill>
                <a:latin typeface="Futura PT Light"/>
                <a:ea typeface="Futura PT Light"/>
                <a:cs typeface="Futura PT Light"/>
                <a:sym typeface="Futura PT Light"/>
              </a:defRPr>
            </a:lvl1pPr>
          </a:lstStyle>
          <a:p>
            <a:r>
              <a:rPr lang="en-GB" sz="3600"/>
              <a:t>TALENT ACADEMY FRAMEWORK</a:t>
            </a:r>
            <a:endParaRPr sz="3600"/>
          </a:p>
        </p:txBody>
      </p:sp>
      <p:pic>
        <p:nvPicPr>
          <p:cNvPr id="4" name="Picture 3">
            <a:extLst>
              <a:ext uri="{FF2B5EF4-FFF2-40B4-BE49-F238E27FC236}">
                <a16:creationId xmlns:a16="http://schemas.microsoft.com/office/drawing/2014/main" id="{66F5B431-5751-0D4A-89E2-C565342727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2825" y="1199114"/>
            <a:ext cx="3907580" cy="4601980"/>
          </a:xfrm>
          <a:prstGeom prst="rect">
            <a:avLst/>
          </a:prstGeom>
        </p:spPr>
      </p:pic>
      <p:sp>
        <p:nvSpPr>
          <p:cNvPr id="2" name="TextBox 1">
            <a:extLst>
              <a:ext uri="{FF2B5EF4-FFF2-40B4-BE49-F238E27FC236}">
                <a16:creationId xmlns:a16="http://schemas.microsoft.com/office/drawing/2014/main" id="{C0F60A10-8A97-4337-96C7-B852391EFAB5}"/>
              </a:ext>
            </a:extLst>
          </p:cNvPr>
          <p:cNvSpPr txBox="1"/>
          <p:nvPr/>
        </p:nvSpPr>
        <p:spPr>
          <a:xfrm>
            <a:off x="6318738" y="1285798"/>
            <a:ext cx="3907580" cy="369332"/>
          </a:xfrm>
          <a:prstGeom prst="rect">
            <a:avLst/>
          </a:prstGeom>
          <a:noFill/>
        </p:spPr>
        <p:txBody>
          <a:bodyPr wrap="square" rtlCol="0">
            <a:spAutoFit/>
          </a:bodyPr>
          <a:lstStyle/>
          <a:p>
            <a:pPr marL="285750" indent="-285750">
              <a:buFont typeface="Arial" panose="020B0604020202020204" pitchFamily="34" charset="0"/>
              <a:buChar char="•"/>
            </a:pPr>
            <a:r>
              <a:rPr lang="en-GB" dirty="0"/>
              <a:t>LEADERSHIP AND GOVERNANCE</a:t>
            </a:r>
          </a:p>
        </p:txBody>
      </p:sp>
      <p:pic>
        <p:nvPicPr>
          <p:cNvPr id="27" name="Audio 26">
            <a:hlinkClick r:id="" action="ppaction://media"/>
            <a:extLst>
              <a:ext uri="{FF2B5EF4-FFF2-40B4-BE49-F238E27FC236}">
                <a16:creationId xmlns:a16="http://schemas.microsoft.com/office/drawing/2014/main" id="{860B2EC2-9083-AC99-B1AE-EB7564B9226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50000" t="-50000" r="-50000" b="-5000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10659028"/>
      </p:ext>
    </p:extLst>
  </p:cSld>
  <p:clrMapOvr>
    <a:masterClrMapping/>
  </p:clrMapOvr>
  <p:transition spd="med" advTm="46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hy do we need to change?">
            <a:extLst>
              <a:ext uri="{FF2B5EF4-FFF2-40B4-BE49-F238E27FC236}">
                <a16:creationId xmlns:a16="http://schemas.microsoft.com/office/drawing/2014/main" id="{6CFA47F3-AE64-B745-9B63-A1E4ED194E7C}"/>
              </a:ext>
            </a:extLst>
          </p:cNvPr>
          <p:cNvSpPr txBox="1"/>
          <p:nvPr/>
        </p:nvSpPr>
        <p:spPr>
          <a:xfrm>
            <a:off x="322480" y="407469"/>
            <a:ext cx="11778185" cy="590931"/>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45720" bIns="45720">
            <a:spAutoFit/>
          </a:bodyPr>
          <a:lstStyle>
            <a:lvl1pPr>
              <a:lnSpc>
                <a:spcPct val="90000"/>
              </a:lnSpc>
              <a:defRPr sz="8000" cap="all" spc="1200">
                <a:solidFill>
                  <a:srgbClr val="E11E19"/>
                </a:solidFill>
                <a:latin typeface="Futura PT Light"/>
                <a:ea typeface="Futura PT Light"/>
                <a:cs typeface="Futura PT Light"/>
                <a:sym typeface="Futura PT Light"/>
              </a:defRPr>
            </a:lvl1pPr>
          </a:lstStyle>
          <a:p>
            <a:r>
              <a:rPr lang="en-GB" sz="3600"/>
              <a:t>TALENT ACADEMY FRAMEWORK</a:t>
            </a:r>
            <a:endParaRPr sz="3600"/>
          </a:p>
        </p:txBody>
      </p:sp>
      <p:pic>
        <p:nvPicPr>
          <p:cNvPr id="4" name="Picture 3">
            <a:extLst>
              <a:ext uri="{FF2B5EF4-FFF2-40B4-BE49-F238E27FC236}">
                <a16:creationId xmlns:a16="http://schemas.microsoft.com/office/drawing/2014/main" id="{66F5B431-5751-0D4A-89E2-C565342727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2825" y="1199114"/>
            <a:ext cx="3907580" cy="4601980"/>
          </a:xfrm>
          <a:prstGeom prst="rect">
            <a:avLst/>
          </a:prstGeom>
        </p:spPr>
      </p:pic>
      <p:sp>
        <p:nvSpPr>
          <p:cNvPr id="2" name="TextBox 1">
            <a:extLst>
              <a:ext uri="{FF2B5EF4-FFF2-40B4-BE49-F238E27FC236}">
                <a16:creationId xmlns:a16="http://schemas.microsoft.com/office/drawing/2014/main" id="{C0F60A10-8A97-4337-96C7-B852391EFAB5}"/>
              </a:ext>
            </a:extLst>
          </p:cNvPr>
          <p:cNvSpPr txBox="1"/>
          <p:nvPr/>
        </p:nvSpPr>
        <p:spPr>
          <a:xfrm>
            <a:off x="6318738" y="1285798"/>
            <a:ext cx="3907580" cy="369332"/>
          </a:xfrm>
          <a:prstGeom prst="rect">
            <a:avLst/>
          </a:prstGeom>
          <a:noFill/>
        </p:spPr>
        <p:txBody>
          <a:bodyPr wrap="square" rtlCol="0">
            <a:spAutoFit/>
          </a:bodyPr>
          <a:lstStyle/>
          <a:p>
            <a:pPr marL="285750" indent="-285750">
              <a:buFont typeface="Arial" panose="020B0604020202020204" pitchFamily="34" charset="0"/>
              <a:buChar char="•"/>
            </a:pPr>
            <a:r>
              <a:rPr lang="en-GB" dirty="0"/>
              <a:t>LEADERSHIP AND GOVERNANCE</a:t>
            </a:r>
          </a:p>
        </p:txBody>
      </p:sp>
      <p:sp>
        <p:nvSpPr>
          <p:cNvPr id="8" name="TextBox 7">
            <a:extLst>
              <a:ext uri="{FF2B5EF4-FFF2-40B4-BE49-F238E27FC236}">
                <a16:creationId xmlns:a16="http://schemas.microsoft.com/office/drawing/2014/main" id="{5D3B1A4E-2436-40E6-B929-81BE1A2A7E70}"/>
              </a:ext>
            </a:extLst>
          </p:cNvPr>
          <p:cNvSpPr txBox="1"/>
          <p:nvPr/>
        </p:nvSpPr>
        <p:spPr>
          <a:xfrm>
            <a:off x="6318737" y="1758462"/>
            <a:ext cx="4466494" cy="369332"/>
          </a:xfrm>
          <a:prstGeom prst="rect">
            <a:avLst/>
          </a:prstGeom>
          <a:noFill/>
        </p:spPr>
        <p:txBody>
          <a:bodyPr wrap="square" rtlCol="0">
            <a:spAutoFit/>
          </a:bodyPr>
          <a:lstStyle/>
          <a:p>
            <a:pPr marL="285750" indent="-285750">
              <a:buFont typeface="Arial" panose="020B0604020202020204" pitchFamily="34" charset="0"/>
              <a:buChar char="•"/>
            </a:pPr>
            <a:r>
              <a:rPr lang="en-GB" dirty="0"/>
              <a:t>COACHING</a:t>
            </a:r>
          </a:p>
        </p:txBody>
      </p:sp>
      <p:sp>
        <p:nvSpPr>
          <p:cNvPr id="9" name="TextBox 8">
            <a:extLst>
              <a:ext uri="{FF2B5EF4-FFF2-40B4-BE49-F238E27FC236}">
                <a16:creationId xmlns:a16="http://schemas.microsoft.com/office/drawing/2014/main" id="{3A09F146-35B8-4F2C-87DD-A4793E306E13}"/>
              </a:ext>
            </a:extLst>
          </p:cNvPr>
          <p:cNvSpPr txBox="1"/>
          <p:nvPr/>
        </p:nvSpPr>
        <p:spPr>
          <a:xfrm>
            <a:off x="6318738" y="2215582"/>
            <a:ext cx="4466493" cy="369332"/>
          </a:xfrm>
          <a:prstGeom prst="rect">
            <a:avLst/>
          </a:prstGeom>
          <a:noFill/>
        </p:spPr>
        <p:txBody>
          <a:bodyPr wrap="square" rtlCol="0">
            <a:spAutoFit/>
          </a:bodyPr>
          <a:lstStyle/>
          <a:p>
            <a:pPr marL="285750" indent="-285750">
              <a:buFont typeface="Arial" panose="020B0604020202020204" pitchFamily="34" charset="0"/>
              <a:buChar char="•"/>
            </a:pPr>
            <a:r>
              <a:rPr lang="en-GB" dirty="0"/>
              <a:t>TALENT DEVELOPMENT ENVIRONMENTS</a:t>
            </a:r>
          </a:p>
        </p:txBody>
      </p:sp>
      <p:sp>
        <p:nvSpPr>
          <p:cNvPr id="10" name="TextBox 9">
            <a:extLst>
              <a:ext uri="{FF2B5EF4-FFF2-40B4-BE49-F238E27FC236}">
                <a16:creationId xmlns:a16="http://schemas.microsoft.com/office/drawing/2014/main" id="{A5034848-219D-49CC-9405-8DCA972C234E}"/>
              </a:ext>
            </a:extLst>
          </p:cNvPr>
          <p:cNvSpPr txBox="1"/>
          <p:nvPr/>
        </p:nvSpPr>
        <p:spPr>
          <a:xfrm>
            <a:off x="6318738" y="2669761"/>
            <a:ext cx="4911970" cy="369332"/>
          </a:xfrm>
          <a:prstGeom prst="rect">
            <a:avLst/>
          </a:prstGeom>
          <a:noFill/>
        </p:spPr>
        <p:txBody>
          <a:bodyPr wrap="square" rtlCol="0">
            <a:spAutoFit/>
          </a:bodyPr>
          <a:lstStyle/>
          <a:p>
            <a:pPr marL="285750" indent="-285750">
              <a:buFont typeface="Arial" panose="020B0604020202020204" pitchFamily="34" charset="0"/>
              <a:buChar char="•"/>
            </a:pPr>
            <a:r>
              <a:rPr lang="en-GB" dirty="0"/>
              <a:t>PLAYER DEVELOPMENT AND WELLBEING</a:t>
            </a:r>
          </a:p>
        </p:txBody>
      </p:sp>
      <p:pic>
        <p:nvPicPr>
          <p:cNvPr id="27" name="Audio 26">
            <a:hlinkClick r:id="" action="ppaction://media"/>
            <a:extLst>
              <a:ext uri="{FF2B5EF4-FFF2-40B4-BE49-F238E27FC236}">
                <a16:creationId xmlns:a16="http://schemas.microsoft.com/office/drawing/2014/main" id="{3728902D-2D42-503F-8660-C612B44E687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50000" t="-50000" r="-50000" b="-5000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550586524"/>
      </p:ext>
    </p:extLst>
  </p:cSld>
  <p:clrMapOvr>
    <a:masterClrMapping/>
  </p:clrMapOvr>
  <p:transition spd="med" advTm="532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7"/>
                </p:tgtEl>
              </p:cMediaNode>
            </p:audio>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hy do we need to change?">
            <a:extLst>
              <a:ext uri="{FF2B5EF4-FFF2-40B4-BE49-F238E27FC236}">
                <a16:creationId xmlns:a16="http://schemas.microsoft.com/office/drawing/2014/main" id="{6CFA47F3-AE64-B745-9B63-A1E4ED194E7C}"/>
              </a:ext>
            </a:extLst>
          </p:cNvPr>
          <p:cNvSpPr txBox="1"/>
          <p:nvPr/>
        </p:nvSpPr>
        <p:spPr>
          <a:xfrm>
            <a:off x="322480" y="407469"/>
            <a:ext cx="11778185" cy="590931"/>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45720" bIns="45720">
            <a:spAutoFit/>
          </a:bodyPr>
          <a:lstStyle>
            <a:lvl1pPr>
              <a:lnSpc>
                <a:spcPct val="90000"/>
              </a:lnSpc>
              <a:defRPr sz="8000" cap="all" spc="1200">
                <a:solidFill>
                  <a:srgbClr val="E11E19"/>
                </a:solidFill>
                <a:latin typeface="Futura PT Light"/>
                <a:ea typeface="Futura PT Light"/>
                <a:cs typeface="Futura PT Light"/>
                <a:sym typeface="Futura PT Light"/>
              </a:defRPr>
            </a:lvl1pPr>
          </a:lstStyle>
          <a:p>
            <a:r>
              <a:rPr lang="en-GB" sz="3600"/>
              <a:t>TALENT ACADEMY FRAMEWORK</a:t>
            </a:r>
            <a:endParaRPr sz="3600"/>
          </a:p>
        </p:txBody>
      </p:sp>
      <p:pic>
        <p:nvPicPr>
          <p:cNvPr id="4" name="Picture 3">
            <a:extLst>
              <a:ext uri="{FF2B5EF4-FFF2-40B4-BE49-F238E27FC236}">
                <a16:creationId xmlns:a16="http://schemas.microsoft.com/office/drawing/2014/main" id="{66F5B431-5751-0D4A-89E2-C565342727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2825" y="1199114"/>
            <a:ext cx="3907580" cy="4601980"/>
          </a:xfrm>
          <a:prstGeom prst="rect">
            <a:avLst/>
          </a:prstGeom>
        </p:spPr>
      </p:pic>
      <p:sp>
        <p:nvSpPr>
          <p:cNvPr id="2" name="TextBox 1">
            <a:extLst>
              <a:ext uri="{FF2B5EF4-FFF2-40B4-BE49-F238E27FC236}">
                <a16:creationId xmlns:a16="http://schemas.microsoft.com/office/drawing/2014/main" id="{C0F60A10-8A97-4337-96C7-B852391EFAB5}"/>
              </a:ext>
            </a:extLst>
          </p:cNvPr>
          <p:cNvSpPr txBox="1"/>
          <p:nvPr/>
        </p:nvSpPr>
        <p:spPr>
          <a:xfrm>
            <a:off x="6318738" y="1285798"/>
            <a:ext cx="3907580" cy="369332"/>
          </a:xfrm>
          <a:prstGeom prst="rect">
            <a:avLst/>
          </a:prstGeom>
          <a:noFill/>
        </p:spPr>
        <p:txBody>
          <a:bodyPr wrap="square" rtlCol="0">
            <a:spAutoFit/>
          </a:bodyPr>
          <a:lstStyle/>
          <a:p>
            <a:pPr marL="285750" indent="-285750">
              <a:buFont typeface="Arial" panose="020B0604020202020204" pitchFamily="34" charset="0"/>
              <a:buChar char="•"/>
            </a:pPr>
            <a:r>
              <a:rPr lang="en-GB" dirty="0"/>
              <a:t>LEADERSHIP AND GOVERNANCE</a:t>
            </a:r>
          </a:p>
        </p:txBody>
      </p:sp>
      <p:sp>
        <p:nvSpPr>
          <p:cNvPr id="8" name="TextBox 7">
            <a:extLst>
              <a:ext uri="{FF2B5EF4-FFF2-40B4-BE49-F238E27FC236}">
                <a16:creationId xmlns:a16="http://schemas.microsoft.com/office/drawing/2014/main" id="{5D3B1A4E-2436-40E6-B929-81BE1A2A7E70}"/>
              </a:ext>
            </a:extLst>
          </p:cNvPr>
          <p:cNvSpPr txBox="1"/>
          <p:nvPr/>
        </p:nvSpPr>
        <p:spPr>
          <a:xfrm>
            <a:off x="6318737" y="1758462"/>
            <a:ext cx="4466494" cy="369332"/>
          </a:xfrm>
          <a:prstGeom prst="rect">
            <a:avLst/>
          </a:prstGeom>
          <a:noFill/>
        </p:spPr>
        <p:txBody>
          <a:bodyPr wrap="square" rtlCol="0">
            <a:spAutoFit/>
          </a:bodyPr>
          <a:lstStyle/>
          <a:p>
            <a:pPr marL="285750" indent="-285750">
              <a:buFont typeface="Arial" panose="020B0604020202020204" pitchFamily="34" charset="0"/>
              <a:buChar char="•"/>
            </a:pPr>
            <a:r>
              <a:rPr lang="en-GB" dirty="0"/>
              <a:t>COACHING</a:t>
            </a:r>
          </a:p>
        </p:txBody>
      </p:sp>
      <p:sp>
        <p:nvSpPr>
          <p:cNvPr id="9" name="TextBox 8">
            <a:extLst>
              <a:ext uri="{FF2B5EF4-FFF2-40B4-BE49-F238E27FC236}">
                <a16:creationId xmlns:a16="http://schemas.microsoft.com/office/drawing/2014/main" id="{3A09F146-35B8-4F2C-87DD-A4793E306E13}"/>
              </a:ext>
            </a:extLst>
          </p:cNvPr>
          <p:cNvSpPr txBox="1"/>
          <p:nvPr/>
        </p:nvSpPr>
        <p:spPr>
          <a:xfrm>
            <a:off x="6318738" y="2215582"/>
            <a:ext cx="4466493" cy="369332"/>
          </a:xfrm>
          <a:prstGeom prst="rect">
            <a:avLst/>
          </a:prstGeom>
          <a:noFill/>
        </p:spPr>
        <p:txBody>
          <a:bodyPr wrap="square" rtlCol="0">
            <a:spAutoFit/>
          </a:bodyPr>
          <a:lstStyle/>
          <a:p>
            <a:pPr marL="285750" indent="-285750">
              <a:buFont typeface="Arial" panose="020B0604020202020204" pitchFamily="34" charset="0"/>
              <a:buChar char="•"/>
            </a:pPr>
            <a:r>
              <a:rPr lang="en-GB" dirty="0"/>
              <a:t>TALENT DEVELOPMENT ENVIRONMENTS</a:t>
            </a:r>
          </a:p>
        </p:txBody>
      </p:sp>
      <p:sp>
        <p:nvSpPr>
          <p:cNvPr id="10" name="TextBox 9">
            <a:extLst>
              <a:ext uri="{FF2B5EF4-FFF2-40B4-BE49-F238E27FC236}">
                <a16:creationId xmlns:a16="http://schemas.microsoft.com/office/drawing/2014/main" id="{A5034848-219D-49CC-9405-8DCA972C234E}"/>
              </a:ext>
            </a:extLst>
          </p:cNvPr>
          <p:cNvSpPr txBox="1"/>
          <p:nvPr/>
        </p:nvSpPr>
        <p:spPr>
          <a:xfrm>
            <a:off x="6318738" y="2669761"/>
            <a:ext cx="4911970" cy="369332"/>
          </a:xfrm>
          <a:prstGeom prst="rect">
            <a:avLst/>
          </a:prstGeom>
          <a:noFill/>
        </p:spPr>
        <p:txBody>
          <a:bodyPr wrap="square" rtlCol="0">
            <a:spAutoFit/>
          </a:bodyPr>
          <a:lstStyle/>
          <a:p>
            <a:pPr marL="285750" indent="-285750">
              <a:buFont typeface="Arial" panose="020B0604020202020204" pitchFamily="34" charset="0"/>
              <a:buChar char="•"/>
            </a:pPr>
            <a:r>
              <a:rPr lang="en-GB" dirty="0"/>
              <a:t>PLAYER DEVELOPMENT AND WELLBEING</a:t>
            </a:r>
          </a:p>
        </p:txBody>
      </p:sp>
      <p:sp>
        <p:nvSpPr>
          <p:cNvPr id="11" name="TextBox 10">
            <a:extLst>
              <a:ext uri="{FF2B5EF4-FFF2-40B4-BE49-F238E27FC236}">
                <a16:creationId xmlns:a16="http://schemas.microsoft.com/office/drawing/2014/main" id="{FAD9BEA4-D40C-4F8F-AFDF-544918E3DF32}"/>
              </a:ext>
            </a:extLst>
          </p:cNvPr>
          <p:cNvSpPr txBox="1"/>
          <p:nvPr/>
        </p:nvSpPr>
        <p:spPr>
          <a:xfrm>
            <a:off x="6318736" y="3120153"/>
            <a:ext cx="4032739" cy="369332"/>
          </a:xfrm>
          <a:prstGeom prst="rect">
            <a:avLst/>
          </a:prstGeom>
          <a:noFill/>
        </p:spPr>
        <p:txBody>
          <a:bodyPr wrap="square" rtlCol="0">
            <a:spAutoFit/>
          </a:bodyPr>
          <a:lstStyle/>
          <a:p>
            <a:pPr marL="285750" indent="-285750">
              <a:buFont typeface="Arial" panose="020B0604020202020204" pitchFamily="34" charset="0"/>
              <a:buChar char="•"/>
            </a:pPr>
            <a:r>
              <a:rPr lang="en-GB" dirty="0"/>
              <a:t>CULTURE</a:t>
            </a:r>
          </a:p>
        </p:txBody>
      </p:sp>
      <p:sp>
        <p:nvSpPr>
          <p:cNvPr id="12" name="TextBox 11">
            <a:extLst>
              <a:ext uri="{FF2B5EF4-FFF2-40B4-BE49-F238E27FC236}">
                <a16:creationId xmlns:a16="http://schemas.microsoft.com/office/drawing/2014/main" id="{7AEB954F-B5E2-4AB3-AF95-957C00AE933B}"/>
              </a:ext>
            </a:extLst>
          </p:cNvPr>
          <p:cNvSpPr txBox="1"/>
          <p:nvPr/>
        </p:nvSpPr>
        <p:spPr>
          <a:xfrm>
            <a:off x="6318737" y="3570545"/>
            <a:ext cx="4032739" cy="369332"/>
          </a:xfrm>
          <a:prstGeom prst="rect">
            <a:avLst/>
          </a:prstGeom>
          <a:noFill/>
        </p:spPr>
        <p:txBody>
          <a:bodyPr wrap="square" rtlCol="0">
            <a:spAutoFit/>
          </a:bodyPr>
          <a:lstStyle/>
          <a:p>
            <a:pPr marL="285750" indent="-285750">
              <a:buFont typeface="Arial" panose="020B0604020202020204" pitchFamily="34" charset="0"/>
              <a:buChar char="•"/>
            </a:pPr>
            <a:r>
              <a:rPr lang="en-GB" dirty="0"/>
              <a:t>EQUALITY, DIVERSITY &amp; INCLUSION </a:t>
            </a:r>
          </a:p>
        </p:txBody>
      </p:sp>
      <p:sp>
        <p:nvSpPr>
          <p:cNvPr id="13" name="TextBox 12">
            <a:extLst>
              <a:ext uri="{FF2B5EF4-FFF2-40B4-BE49-F238E27FC236}">
                <a16:creationId xmlns:a16="http://schemas.microsoft.com/office/drawing/2014/main" id="{11507E15-2A4B-4713-AD4D-1285476EDC1A}"/>
              </a:ext>
            </a:extLst>
          </p:cNvPr>
          <p:cNvSpPr txBox="1"/>
          <p:nvPr/>
        </p:nvSpPr>
        <p:spPr>
          <a:xfrm>
            <a:off x="6318738" y="4027448"/>
            <a:ext cx="4032739" cy="369332"/>
          </a:xfrm>
          <a:prstGeom prst="rect">
            <a:avLst/>
          </a:prstGeom>
          <a:noFill/>
        </p:spPr>
        <p:txBody>
          <a:bodyPr wrap="square" rtlCol="0">
            <a:spAutoFit/>
          </a:bodyPr>
          <a:lstStyle/>
          <a:p>
            <a:pPr marL="285750" indent="-285750">
              <a:buFont typeface="Arial" panose="020B0604020202020204" pitchFamily="34" charset="0"/>
              <a:buChar char="•"/>
            </a:pPr>
            <a:r>
              <a:rPr lang="en-GB" dirty="0"/>
              <a:t>STAKEHOLDERS</a:t>
            </a:r>
          </a:p>
        </p:txBody>
      </p:sp>
      <p:pic>
        <p:nvPicPr>
          <p:cNvPr id="25" name="Audio 24">
            <a:hlinkClick r:id="" action="ppaction://media"/>
            <a:extLst>
              <a:ext uri="{FF2B5EF4-FFF2-40B4-BE49-F238E27FC236}">
                <a16:creationId xmlns:a16="http://schemas.microsoft.com/office/drawing/2014/main" id="{46A797D5-03AE-1DA9-8A2F-DFE82D08545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50000" t="-50000" r="-50000" b="-5000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927710506"/>
      </p:ext>
    </p:extLst>
  </p:cSld>
  <p:clrMapOvr>
    <a:masterClrMapping/>
  </p:clrMapOvr>
  <p:transition spd="med" advTm="514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5"/>
                </p:tgtEl>
              </p:cMediaNode>
            </p:audio>
          </p:childTnLst>
        </p:cTn>
      </p:par>
    </p:tnLst>
    <p:bldLst>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hy do we need to change?">
            <a:extLst>
              <a:ext uri="{FF2B5EF4-FFF2-40B4-BE49-F238E27FC236}">
                <a16:creationId xmlns:a16="http://schemas.microsoft.com/office/drawing/2014/main" id="{6CFA47F3-AE64-B745-9B63-A1E4ED194E7C}"/>
              </a:ext>
            </a:extLst>
          </p:cNvPr>
          <p:cNvSpPr txBox="1"/>
          <p:nvPr/>
        </p:nvSpPr>
        <p:spPr>
          <a:xfrm>
            <a:off x="278904" y="434814"/>
            <a:ext cx="12192000" cy="65184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tIns="45720" bIns="45720">
            <a:spAutoFit/>
          </a:bodyPr>
          <a:lstStyle>
            <a:lvl1pPr>
              <a:lnSpc>
                <a:spcPct val="90000"/>
              </a:lnSpc>
              <a:defRPr sz="8000" cap="all" spc="1200">
                <a:solidFill>
                  <a:srgbClr val="E11E19"/>
                </a:solidFill>
                <a:latin typeface="Futura PT Light"/>
                <a:ea typeface="Futura PT Light"/>
                <a:cs typeface="Futura PT Light"/>
                <a:sym typeface="Futura PT Light"/>
              </a:defRPr>
            </a:lvl1pPr>
          </a:lstStyle>
          <a:p>
            <a:r>
              <a:rPr lang="en-GB" sz="4000"/>
              <a:t>TIMELINE</a:t>
            </a:r>
            <a:endParaRPr sz="4000"/>
          </a:p>
        </p:txBody>
      </p:sp>
      <p:sp>
        <p:nvSpPr>
          <p:cNvPr id="2" name="TextBox 1">
            <a:extLst>
              <a:ext uri="{FF2B5EF4-FFF2-40B4-BE49-F238E27FC236}">
                <a16:creationId xmlns:a16="http://schemas.microsoft.com/office/drawing/2014/main" id="{447D3211-5431-48A9-9E24-78CEA8E95381}"/>
              </a:ext>
            </a:extLst>
          </p:cNvPr>
          <p:cNvSpPr txBox="1"/>
          <p:nvPr/>
        </p:nvSpPr>
        <p:spPr>
          <a:xfrm>
            <a:off x="278903" y="1811160"/>
            <a:ext cx="4656511" cy="707886"/>
          </a:xfrm>
          <a:prstGeom prst="rect">
            <a:avLst/>
          </a:prstGeom>
          <a:noFill/>
        </p:spPr>
        <p:txBody>
          <a:bodyPr wrap="square" rtlCol="0">
            <a:spAutoFit/>
          </a:bodyPr>
          <a:lstStyle/>
          <a:p>
            <a:r>
              <a:rPr lang="en-GB" sz="2000" dirty="0"/>
              <a:t>ALL APPLICATIONS</a:t>
            </a:r>
          </a:p>
          <a:p>
            <a:r>
              <a:rPr lang="en-GB" sz="2000" dirty="0"/>
              <a:t>5pm, 31</a:t>
            </a:r>
            <a:r>
              <a:rPr lang="en-GB" sz="2000" baseline="30000" dirty="0"/>
              <a:t>st</a:t>
            </a:r>
            <a:r>
              <a:rPr lang="en-GB" sz="2000" dirty="0"/>
              <a:t> January</a:t>
            </a:r>
          </a:p>
        </p:txBody>
      </p:sp>
      <p:cxnSp>
        <p:nvCxnSpPr>
          <p:cNvPr id="12" name="Straight Connector 11">
            <a:extLst>
              <a:ext uri="{FF2B5EF4-FFF2-40B4-BE49-F238E27FC236}">
                <a16:creationId xmlns:a16="http://schemas.microsoft.com/office/drawing/2014/main" id="{D2024690-39D7-4182-830E-4666C109BFB5}"/>
              </a:ext>
            </a:extLst>
          </p:cNvPr>
          <p:cNvCxnSpPr>
            <a:cxnSpLocks/>
          </p:cNvCxnSpPr>
          <p:nvPr/>
        </p:nvCxnSpPr>
        <p:spPr>
          <a:xfrm>
            <a:off x="3516658" y="4003701"/>
            <a:ext cx="7939962"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A65B4546-6CC6-4236-A483-7B3867CE0B83}"/>
              </a:ext>
            </a:extLst>
          </p:cNvPr>
          <p:cNvSpPr txBox="1"/>
          <p:nvPr/>
        </p:nvSpPr>
        <p:spPr>
          <a:xfrm rot="16200000">
            <a:off x="3319053" y="4293263"/>
            <a:ext cx="777348" cy="307777"/>
          </a:xfrm>
          <a:prstGeom prst="rect">
            <a:avLst/>
          </a:prstGeom>
          <a:noFill/>
        </p:spPr>
        <p:txBody>
          <a:bodyPr wrap="square" rtlCol="0">
            <a:spAutoFit/>
          </a:bodyPr>
          <a:lstStyle/>
          <a:p>
            <a:r>
              <a:rPr lang="en-GB" sz="1400" b="1" dirty="0"/>
              <a:t>January</a:t>
            </a:r>
          </a:p>
        </p:txBody>
      </p:sp>
      <p:sp>
        <p:nvSpPr>
          <p:cNvPr id="19" name="TextBox 18">
            <a:extLst>
              <a:ext uri="{FF2B5EF4-FFF2-40B4-BE49-F238E27FC236}">
                <a16:creationId xmlns:a16="http://schemas.microsoft.com/office/drawing/2014/main" id="{9525738D-EC0B-4A15-B179-6021FE26B286}"/>
              </a:ext>
            </a:extLst>
          </p:cNvPr>
          <p:cNvSpPr txBox="1"/>
          <p:nvPr/>
        </p:nvSpPr>
        <p:spPr>
          <a:xfrm rot="16200000">
            <a:off x="4211156" y="4249134"/>
            <a:ext cx="865606" cy="307777"/>
          </a:xfrm>
          <a:prstGeom prst="rect">
            <a:avLst/>
          </a:prstGeom>
          <a:noFill/>
        </p:spPr>
        <p:txBody>
          <a:bodyPr wrap="square" rtlCol="0">
            <a:spAutoFit/>
          </a:bodyPr>
          <a:lstStyle/>
          <a:p>
            <a:r>
              <a:rPr lang="en-GB" sz="1400" b="1" dirty="0"/>
              <a:t>February</a:t>
            </a:r>
          </a:p>
        </p:txBody>
      </p:sp>
      <p:sp>
        <p:nvSpPr>
          <p:cNvPr id="20" name="TextBox 19">
            <a:extLst>
              <a:ext uri="{FF2B5EF4-FFF2-40B4-BE49-F238E27FC236}">
                <a16:creationId xmlns:a16="http://schemas.microsoft.com/office/drawing/2014/main" id="{CA01BC3A-F53E-4BC0-917F-369E27FF288B}"/>
              </a:ext>
            </a:extLst>
          </p:cNvPr>
          <p:cNvSpPr txBox="1"/>
          <p:nvPr/>
        </p:nvSpPr>
        <p:spPr>
          <a:xfrm rot="16200000">
            <a:off x="6210864" y="4176046"/>
            <a:ext cx="681100" cy="307777"/>
          </a:xfrm>
          <a:prstGeom prst="rect">
            <a:avLst/>
          </a:prstGeom>
          <a:noFill/>
        </p:spPr>
        <p:txBody>
          <a:bodyPr wrap="square" rtlCol="0">
            <a:spAutoFit/>
          </a:bodyPr>
          <a:lstStyle/>
          <a:p>
            <a:r>
              <a:rPr lang="en-GB" sz="1400" b="1" dirty="0"/>
              <a:t>April</a:t>
            </a:r>
          </a:p>
        </p:txBody>
      </p:sp>
      <p:sp>
        <p:nvSpPr>
          <p:cNvPr id="21" name="TextBox 20">
            <a:extLst>
              <a:ext uri="{FF2B5EF4-FFF2-40B4-BE49-F238E27FC236}">
                <a16:creationId xmlns:a16="http://schemas.microsoft.com/office/drawing/2014/main" id="{2532F50D-1AC8-433E-8888-F332ECE4CEA1}"/>
              </a:ext>
            </a:extLst>
          </p:cNvPr>
          <p:cNvSpPr txBox="1"/>
          <p:nvPr/>
        </p:nvSpPr>
        <p:spPr>
          <a:xfrm rot="16200000">
            <a:off x="5207208" y="4128898"/>
            <a:ext cx="833612" cy="307777"/>
          </a:xfrm>
          <a:prstGeom prst="rect">
            <a:avLst/>
          </a:prstGeom>
          <a:noFill/>
        </p:spPr>
        <p:txBody>
          <a:bodyPr wrap="square" rtlCol="0">
            <a:spAutoFit/>
          </a:bodyPr>
          <a:lstStyle/>
          <a:p>
            <a:r>
              <a:rPr lang="en-GB" sz="1400" b="1" dirty="0"/>
              <a:t>March</a:t>
            </a:r>
          </a:p>
        </p:txBody>
      </p:sp>
      <p:sp>
        <p:nvSpPr>
          <p:cNvPr id="22" name="TextBox 21">
            <a:extLst>
              <a:ext uri="{FF2B5EF4-FFF2-40B4-BE49-F238E27FC236}">
                <a16:creationId xmlns:a16="http://schemas.microsoft.com/office/drawing/2014/main" id="{41551ACB-96FC-40CD-9348-E29CF469C76B}"/>
              </a:ext>
            </a:extLst>
          </p:cNvPr>
          <p:cNvSpPr txBox="1"/>
          <p:nvPr/>
        </p:nvSpPr>
        <p:spPr>
          <a:xfrm rot="16200000">
            <a:off x="9733807" y="4099791"/>
            <a:ext cx="833611" cy="307777"/>
          </a:xfrm>
          <a:prstGeom prst="rect">
            <a:avLst/>
          </a:prstGeom>
          <a:noFill/>
        </p:spPr>
        <p:txBody>
          <a:bodyPr wrap="square" rtlCol="0">
            <a:spAutoFit/>
          </a:bodyPr>
          <a:lstStyle/>
          <a:p>
            <a:r>
              <a:rPr lang="en-GB" sz="1400" b="1" dirty="0"/>
              <a:t>August</a:t>
            </a:r>
          </a:p>
        </p:txBody>
      </p:sp>
      <p:sp>
        <p:nvSpPr>
          <p:cNvPr id="23" name="TextBox 22">
            <a:extLst>
              <a:ext uri="{FF2B5EF4-FFF2-40B4-BE49-F238E27FC236}">
                <a16:creationId xmlns:a16="http://schemas.microsoft.com/office/drawing/2014/main" id="{797225A3-9466-4F62-B06B-2C2C6950C995}"/>
              </a:ext>
            </a:extLst>
          </p:cNvPr>
          <p:cNvSpPr txBox="1"/>
          <p:nvPr/>
        </p:nvSpPr>
        <p:spPr>
          <a:xfrm rot="16200000">
            <a:off x="7066954" y="4085818"/>
            <a:ext cx="805666" cy="307777"/>
          </a:xfrm>
          <a:prstGeom prst="rect">
            <a:avLst/>
          </a:prstGeom>
          <a:noFill/>
        </p:spPr>
        <p:txBody>
          <a:bodyPr wrap="square" rtlCol="0">
            <a:spAutoFit/>
          </a:bodyPr>
          <a:lstStyle/>
          <a:p>
            <a:r>
              <a:rPr lang="en-GB" sz="1400" b="1" dirty="0"/>
              <a:t>May </a:t>
            </a:r>
          </a:p>
        </p:txBody>
      </p:sp>
      <p:sp>
        <p:nvSpPr>
          <p:cNvPr id="24" name="TextBox 23">
            <a:extLst>
              <a:ext uri="{FF2B5EF4-FFF2-40B4-BE49-F238E27FC236}">
                <a16:creationId xmlns:a16="http://schemas.microsoft.com/office/drawing/2014/main" id="{40EBADE1-AB24-410E-A02C-2028059CD819}"/>
              </a:ext>
            </a:extLst>
          </p:cNvPr>
          <p:cNvSpPr txBox="1"/>
          <p:nvPr/>
        </p:nvSpPr>
        <p:spPr>
          <a:xfrm rot="16200000">
            <a:off x="8024450" y="4176046"/>
            <a:ext cx="681100" cy="307777"/>
          </a:xfrm>
          <a:prstGeom prst="rect">
            <a:avLst/>
          </a:prstGeom>
          <a:noFill/>
        </p:spPr>
        <p:txBody>
          <a:bodyPr wrap="square" rtlCol="0">
            <a:spAutoFit/>
          </a:bodyPr>
          <a:lstStyle/>
          <a:p>
            <a:r>
              <a:rPr lang="en-GB" sz="1400" b="1" dirty="0"/>
              <a:t>June</a:t>
            </a:r>
          </a:p>
        </p:txBody>
      </p:sp>
      <p:sp>
        <p:nvSpPr>
          <p:cNvPr id="25" name="TextBox 24">
            <a:extLst>
              <a:ext uri="{FF2B5EF4-FFF2-40B4-BE49-F238E27FC236}">
                <a16:creationId xmlns:a16="http://schemas.microsoft.com/office/drawing/2014/main" id="{6438F161-999A-4366-BF88-860BE9DCE0A2}"/>
              </a:ext>
            </a:extLst>
          </p:cNvPr>
          <p:cNvSpPr txBox="1"/>
          <p:nvPr/>
        </p:nvSpPr>
        <p:spPr>
          <a:xfrm rot="16200000">
            <a:off x="8956264" y="4115002"/>
            <a:ext cx="681100" cy="307777"/>
          </a:xfrm>
          <a:prstGeom prst="rect">
            <a:avLst/>
          </a:prstGeom>
          <a:noFill/>
        </p:spPr>
        <p:txBody>
          <a:bodyPr wrap="square" rtlCol="0">
            <a:spAutoFit/>
          </a:bodyPr>
          <a:lstStyle/>
          <a:p>
            <a:r>
              <a:rPr lang="en-GB" sz="1400" b="1" dirty="0"/>
              <a:t>July</a:t>
            </a:r>
          </a:p>
        </p:txBody>
      </p:sp>
      <p:grpSp>
        <p:nvGrpSpPr>
          <p:cNvPr id="28" name="Group 27">
            <a:extLst>
              <a:ext uri="{FF2B5EF4-FFF2-40B4-BE49-F238E27FC236}">
                <a16:creationId xmlns:a16="http://schemas.microsoft.com/office/drawing/2014/main" id="{6CB5B21F-E4E4-4E27-9FFC-317E69E63B97}"/>
              </a:ext>
            </a:extLst>
          </p:cNvPr>
          <p:cNvGrpSpPr/>
          <p:nvPr/>
        </p:nvGrpSpPr>
        <p:grpSpPr>
          <a:xfrm>
            <a:off x="3839310" y="2766275"/>
            <a:ext cx="1185372" cy="1162065"/>
            <a:chOff x="4011597" y="2009866"/>
            <a:chExt cx="1185372" cy="1162065"/>
          </a:xfrm>
        </p:grpSpPr>
        <p:cxnSp>
          <p:nvCxnSpPr>
            <p:cNvPr id="14" name="Straight Arrow Connector 13">
              <a:extLst>
                <a:ext uri="{FF2B5EF4-FFF2-40B4-BE49-F238E27FC236}">
                  <a16:creationId xmlns:a16="http://schemas.microsoft.com/office/drawing/2014/main" id="{7DAC398E-2AE7-4D0E-97F7-4B7FAEAAA2C9}"/>
                </a:ext>
              </a:extLst>
            </p:cNvPr>
            <p:cNvCxnSpPr/>
            <p:nvPr/>
          </p:nvCxnSpPr>
          <p:spPr>
            <a:xfrm>
              <a:off x="4559053" y="2562331"/>
              <a:ext cx="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8132261-D587-4D64-9493-5F07CC63EBC5}"/>
                </a:ext>
              </a:extLst>
            </p:cNvPr>
            <p:cNvSpPr txBox="1"/>
            <p:nvPr/>
          </p:nvSpPr>
          <p:spPr>
            <a:xfrm>
              <a:off x="4011597" y="2009866"/>
              <a:ext cx="1185372" cy="523220"/>
            </a:xfrm>
            <a:prstGeom prst="rect">
              <a:avLst/>
            </a:prstGeom>
            <a:noFill/>
          </p:spPr>
          <p:txBody>
            <a:bodyPr wrap="square" rtlCol="0">
              <a:spAutoFit/>
            </a:bodyPr>
            <a:lstStyle/>
            <a:p>
              <a:r>
                <a:rPr lang="en-GB" sz="1400" b="1" dirty="0">
                  <a:solidFill>
                    <a:srgbClr val="FF0000"/>
                  </a:solidFill>
                </a:rPr>
                <a:t>Application deadline</a:t>
              </a:r>
            </a:p>
          </p:txBody>
        </p:sp>
      </p:grpSp>
      <p:grpSp>
        <p:nvGrpSpPr>
          <p:cNvPr id="30" name="Group 29">
            <a:extLst>
              <a:ext uri="{FF2B5EF4-FFF2-40B4-BE49-F238E27FC236}">
                <a16:creationId xmlns:a16="http://schemas.microsoft.com/office/drawing/2014/main" id="{0828E7D7-E6EA-4C46-88DF-12BDA0954939}"/>
              </a:ext>
            </a:extLst>
          </p:cNvPr>
          <p:cNvGrpSpPr/>
          <p:nvPr/>
        </p:nvGrpSpPr>
        <p:grpSpPr>
          <a:xfrm>
            <a:off x="5530912" y="2789081"/>
            <a:ext cx="1185372" cy="1159844"/>
            <a:chOff x="4600260" y="3978502"/>
            <a:chExt cx="1185372" cy="1159844"/>
          </a:xfrm>
        </p:grpSpPr>
        <p:cxnSp>
          <p:nvCxnSpPr>
            <p:cNvPr id="15" name="Straight Arrow Connector 14">
              <a:extLst>
                <a:ext uri="{FF2B5EF4-FFF2-40B4-BE49-F238E27FC236}">
                  <a16:creationId xmlns:a16="http://schemas.microsoft.com/office/drawing/2014/main" id="{D2436517-86B1-4E55-BFCF-739B12892108}"/>
                </a:ext>
              </a:extLst>
            </p:cNvPr>
            <p:cNvCxnSpPr>
              <a:cxnSpLocks/>
            </p:cNvCxnSpPr>
            <p:nvPr/>
          </p:nvCxnSpPr>
          <p:spPr>
            <a:xfrm>
              <a:off x="4940718" y="4529011"/>
              <a:ext cx="0" cy="609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C497D0F-C805-41BE-A77F-F646E3E9428C}"/>
                </a:ext>
              </a:extLst>
            </p:cNvPr>
            <p:cNvSpPr txBox="1"/>
            <p:nvPr/>
          </p:nvSpPr>
          <p:spPr>
            <a:xfrm>
              <a:off x="4600260" y="3978502"/>
              <a:ext cx="1185372" cy="523220"/>
            </a:xfrm>
            <a:prstGeom prst="rect">
              <a:avLst/>
            </a:prstGeom>
            <a:noFill/>
          </p:spPr>
          <p:txBody>
            <a:bodyPr wrap="square" rtlCol="0">
              <a:spAutoFit/>
            </a:bodyPr>
            <a:lstStyle/>
            <a:p>
              <a:r>
                <a:rPr lang="en-GB" sz="1400" b="1" dirty="0">
                  <a:solidFill>
                    <a:srgbClr val="FF0000"/>
                  </a:solidFill>
                </a:rPr>
                <a:t>Shortlist confirmed</a:t>
              </a:r>
            </a:p>
          </p:txBody>
        </p:sp>
      </p:grpSp>
      <p:grpSp>
        <p:nvGrpSpPr>
          <p:cNvPr id="31" name="Group 30">
            <a:extLst>
              <a:ext uri="{FF2B5EF4-FFF2-40B4-BE49-F238E27FC236}">
                <a16:creationId xmlns:a16="http://schemas.microsoft.com/office/drawing/2014/main" id="{221AA60D-050A-4262-8227-9D4470ED6C3B}"/>
              </a:ext>
            </a:extLst>
          </p:cNvPr>
          <p:cNvGrpSpPr/>
          <p:nvPr/>
        </p:nvGrpSpPr>
        <p:grpSpPr>
          <a:xfrm>
            <a:off x="4705923" y="1636498"/>
            <a:ext cx="1185372" cy="2352886"/>
            <a:chOff x="4086113" y="881888"/>
            <a:chExt cx="1185372" cy="2352886"/>
          </a:xfrm>
        </p:grpSpPr>
        <p:cxnSp>
          <p:nvCxnSpPr>
            <p:cNvPr id="32" name="Straight Arrow Connector 31">
              <a:extLst>
                <a:ext uri="{FF2B5EF4-FFF2-40B4-BE49-F238E27FC236}">
                  <a16:creationId xmlns:a16="http://schemas.microsoft.com/office/drawing/2014/main" id="{F42F2447-E1CE-43EF-A44D-5DBBEE3C7B94}"/>
                </a:ext>
              </a:extLst>
            </p:cNvPr>
            <p:cNvCxnSpPr>
              <a:cxnSpLocks/>
            </p:cNvCxnSpPr>
            <p:nvPr/>
          </p:nvCxnSpPr>
          <p:spPr>
            <a:xfrm>
              <a:off x="4448625" y="2067594"/>
              <a:ext cx="0" cy="1167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31DBCC5-5BD8-4C6D-B5B1-89D0BF22D96A}"/>
                </a:ext>
              </a:extLst>
            </p:cNvPr>
            <p:cNvSpPr txBox="1"/>
            <p:nvPr/>
          </p:nvSpPr>
          <p:spPr>
            <a:xfrm>
              <a:off x="4086113" y="881888"/>
              <a:ext cx="1185372" cy="1169551"/>
            </a:xfrm>
            <a:prstGeom prst="rect">
              <a:avLst/>
            </a:prstGeom>
            <a:noFill/>
          </p:spPr>
          <p:txBody>
            <a:bodyPr wrap="square" rtlCol="0">
              <a:spAutoFit/>
            </a:bodyPr>
            <a:lstStyle/>
            <a:p>
              <a:r>
                <a:rPr lang="en-GB" sz="1400" b="1" dirty="0">
                  <a:solidFill>
                    <a:srgbClr val="FF0000"/>
                  </a:solidFill>
                </a:rPr>
                <a:t>Longlist confirmed  / Pre-requisites checked</a:t>
              </a:r>
            </a:p>
          </p:txBody>
        </p:sp>
      </p:grpSp>
      <p:grpSp>
        <p:nvGrpSpPr>
          <p:cNvPr id="38" name="Group 37">
            <a:extLst>
              <a:ext uri="{FF2B5EF4-FFF2-40B4-BE49-F238E27FC236}">
                <a16:creationId xmlns:a16="http://schemas.microsoft.com/office/drawing/2014/main" id="{34CA6D4D-1758-47E5-A4E7-3BD1BEA7C8D2}"/>
              </a:ext>
            </a:extLst>
          </p:cNvPr>
          <p:cNvGrpSpPr/>
          <p:nvPr/>
        </p:nvGrpSpPr>
        <p:grpSpPr>
          <a:xfrm>
            <a:off x="6067929" y="1620491"/>
            <a:ext cx="1185372" cy="2327860"/>
            <a:chOff x="4657077" y="2783197"/>
            <a:chExt cx="1185372" cy="2327860"/>
          </a:xfrm>
        </p:grpSpPr>
        <p:cxnSp>
          <p:nvCxnSpPr>
            <p:cNvPr id="39" name="Straight Arrow Connector 38">
              <a:extLst>
                <a:ext uri="{FF2B5EF4-FFF2-40B4-BE49-F238E27FC236}">
                  <a16:creationId xmlns:a16="http://schemas.microsoft.com/office/drawing/2014/main" id="{D1423D16-CAFA-4C69-A90B-29D1DDEAD4FA}"/>
                </a:ext>
              </a:extLst>
            </p:cNvPr>
            <p:cNvCxnSpPr>
              <a:cxnSpLocks/>
            </p:cNvCxnSpPr>
            <p:nvPr/>
          </p:nvCxnSpPr>
          <p:spPr>
            <a:xfrm>
              <a:off x="5047398" y="3306417"/>
              <a:ext cx="0" cy="180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3751E56-3ED3-4B9C-8E28-D6B4D26E462E}"/>
                </a:ext>
              </a:extLst>
            </p:cNvPr>
            <p:cNvSpPr txBox="1"/>
            <p:nvPr/>
          </p:nvSpPr>
          <p:spPr>
            <a:xfrm>
              <a:off x="4657077" y="2783197"/>
              <a:ext cx="1185372" cy="523220"/>
            </a:xfrm>
            <a:prstGeom prst="rect">
              <a:avLst/>
            </a:prstGeom>
            <a:noFill/>
          </p:spPr>
          <p:txBody>
            <a:bodyPr wrap="square" rtlCol="0">
              <a:spAutoFit/>
            </a:bodyPr>
            <a:lstStyle/>
            <a:p>
              <a:r>
                <a:rPr lang="en-GB" sz="1400" b="1" dirty="0">
                  <a:solidFill>
                    <a:srgbClr val="FF0000"/>
                  </a:solidFill>
                </a:rPr>
                <a:t>Panel assessments</a:t>
              </a:r>
            </a:p>
          </p:txBody>
        </p:sp>
      </p:grpSp>
      <p:grpSp>
        <p:nvGrpSpPr>
          <p:cNvPr id="42" name="Group 41">
            <a:extLst>
              <a:ext uri="{FF2B5EF4-FFF2-40B4-BE49-F238E27FC236}">
                <a16:creationId xmlns:a16="http://schemas.microsoft.com/office/drawing/2014/main" id="{18B264EF-F9B5-4CEA-9930-D1E65BA1CB5F}"/>
              </a:ext>
            </a:extLst>
          </p:cNvPr>
          <p:cNvGrpSpPr/>
          <p:nvPr/>
        </p:nvGrpSpPr>
        <p:grpSpPr>
          <a:xfrm>
            <a:off x="6526431" y="2316751"/>
            <a:ext cx="1185372" cy="1631290"/>
            <a:chOff x="4635314" y="4587704"/>
            <a:chExt cx="1185372" cy="1631290"/>
          </a:xfrm>
        </p:grpSpPr>
        <p:cxnSp>
          <p:nvCxnSpPr>
            <p:cNvPr id="43" name="Straight Arrow Connector 42">
              <a:extLst>
                <a:ext uri="{FF2B5EF4-FFF2-40B4-BE49-F238E27FC236}">
                  <a16:creationId xmlns:a16="http://schemas.microsoft.com/office/drawing/2014/main" id="{CD3EBFD3-35F0-440D-B126-46E0560BB84E}"/>
                </a:ext>
              </a:extLst>
            </p:cNvPr>
            <p:cNvCxnSpPr>
              <a:cxnSpLocks/>
            </p:cNvCxnSpPr>
            <p:nvPr/>
          </p:nvCxnSpPr>
          <p:spPr>
            <a:xfrm>
              <a:off x="4777480" y="5110924"/>
              <a:ext cx="0" cy="1108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05F45E1-CEDA-421E-8866-9D507A1F3677}"/>
                </a:ext>
              </a:extLst>
            </p:cNvPr>
            <p:cNvSpPr txBox="1"/>
            <p:nvPr/>
          </p:nvSpPr>
          <p:spPr>
            <a:xfrm>
              <a:off x="4635314" y="4587704"/>
              <a:ext cx="1185372" cy="523220"/>
            </a:xfrm>
            <a:prstGeom prst="rect">
              <a:avLst/>
            </a:prstGeom>
            <a:noFill/>
          </p:spPr>
          <p:txBody>
            <a:bodyPr wrap="square" rtlCol="0">
              <a:spAutoFit/>
            </a:bodyPr>
            <a:lstStyle/>
            <a:p>
              <a:r>
                <a:rPr lang="en-GB" sz="1400" b="1" dirty="0">
                  <a:solidFill>
                    <a:srgbClr val="FF0000"/>
                  </a:solidFill>
                </a:rPr>
                <a:t>Provisional list</a:t>
              </a:r>
            </a:p>
          </p:txBody>
        </p:sp>
      </p:grpSp>
      <p:grpSp>
        <p:nvGrpSpPr>
          <p:cNvPr id="58" name="Group 57">
            <a:extLst>
              <a:ext uri="{FF2B5EF4-FFF2-40B4-BE49-F238E27FC236}">
                <a16:creationId xmlns:a16="http://schemas.microsoft.com/office/drawing/2014/main" id="{9002549B-E6C0-4191-9A98-0A5371985285}"/>
              </a:ext>
            </a:extLst>
          </p:cNvPr>
          <p:cNvGrpSpPr/>
          <p:nvPr/>
        </p:nvGrpSpPr>
        <p:grpSpPr>
          <a:xfrm>
            <a:off x="6738101" y="3170543"/>
            <a:ext cx="1221155" cy="523220"/>
            <a:chOff x="4598340" y="-99805"/>
            <a:chExt cx="1221155" cy="523220"/>
          </a:xfrm>
        </p:grpSpPr>
        <p:cxnSp>
          <p:nvCxnSpPr>
            <p:cNvPr id="59" name="Straight Arrow Connector 58">
              <a:extLst>
                <a:ext uri="{FF2B5EF4-FFF2-40B4-BE49-F238E27FC236}">
                  <a16:creationId xmlns:a16="http://schemas.microsoft.com/office/drawing/2014/main" id="{46B2DDAB-EDC6-47E7-A796-C9CFB4B3BF1B}"/>
                </a:ext>
              </a:extLst>
            </p:cNvPr>
            <p:cNvCxnSpPr>
              <a:cxnSpLocks/>
            </p:cNvCxnSpPr>
            <p:nvPr/>
          </p:nvCxnSpPr>
          <p:spPr>
            <a:xfrm>
              <a:off x="4598340" y="373557"/>
              <a:ext cx="7689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7419BCD-A9BF-4E75-9B36-66C1D7769234}"/>
                </a:ext>
              </a:extLst>
            </p:cNvPr>
            <p:cNvSpPr txBox="1"/>
            <p:nvPr/>
          </p:nvSpPr>
          <p:spPr>
            <a:xfrm>
              <a:off x="4634123" y="-99805"/>
              <a:ext cx="1185372" cy="523220"/>
            </a:xfrm>
            <a:prstGeom prst="rect">
              <a:avLst/>
            </a:prstGeom>
            <a:noFill/>
          </p:spPr>
          <p:txBody>
            <a:bodyPr wrap="square" rtlCol="0">
              <a:spAutoFit/>
            </a:bodyPr>
            <a:lstStyle/>
            <a:p>
              <a:r>
                <a:rPr lang="en-GB" sz="1400" b="1" dirty="0">
                  <a:solidFill>
                    <a:srgbClr val="FF0000"/>
                  </a:solidFill>
                </a:rPr>
                <a:t>Review window</a:t>
              </a:r>
            </a:p>
          </p:txBody>
        </p:sp>
      </p:grpSp>
      <p:grpSp>
        <p:nvGrpSpPr>
          <p:cNvPr id="62" name="Group 61">
            <a:extLst>
              <a:ext uri="{FF2B5EF4-FFF2-40B4-BE49-F238E27FC236}">
                <a16:creationId xmlns:a16="http://schemas.microsoft.com/office/drawing/2014/main" id="{ED286972-B8C4-462D-9ACB-04459DE8590C}"/>
              </a:ext>
            </a:extLst>
          </p:cNvPr>
          <p:cNvGrpSpPr/>
          <p:nvPr/>
        </p:nvGrpSpPr>
        <p:grpSpPr>
          <a:xfrm>
            <a:off x="7189789" y="994954"/>
            <a:ext cx="1797414" cy="2966755"/>
            <a:chOff x="4550924" y="2144302"/>
            <a:chExt cx="1797414" cy="2966755"/>
          </a:xfrm>
        </p:grpSpPr>
        <p:cxnSp>
          <p:nvCxnSpPr>
            <p:cNvPr id="63" name="Straight Arrow Connector 62">
              <a:extLst>
                <a:ext uri="{FF2B5EF4-FFF2-40B4-BE49-F238E27FC236}">
                  <a16:creationId xmlns:a16="http://schemas.microsoft.com/office/drawing/2014/main" id="{37476654-7171-46EA-89ED-A96157CEE756}"/>
                </a:ext>
              </a:extLst>
            </p:cNvPr>
            <p:cNvCxnSpPr>
              <a:cxnSpLocks/>
            </p:cNvCxnSpPr>
            <p:nvPr/>
          </p:nvCxnSpPr>
          <p:spPr>
            <a:xfrm>
              <a:off x="5047398" y="2953478"/>
              <a:ext cx="0" cy="2157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7B6256C-9299-4B53-A302-C7FD777ECEBE}"/>
                </a:ext>
              </a:extLst>
            </p:cNvPr>
            <p:cNvSpPr txBox="1"/>
            <p:nvPr/>
          </p:nvSpPr>
          <p:spPr>
            <a:xfrm>
              <a:off x="4550924" y="2144302"/>
              <a:ext cx="1797414" cy="738664"/>
            </a:xfrm>
            <a:prstGeom prst="rect">
              <a:avLst/>
            </a:prstGeom>
            <a:noFill/>
          </p:spPr>
          <p:txBody>
            <a:bodyPr wrap="square" rtlCol="0">
              <a:spAutoFit/>
            </a:bodyPr>
            <a:lstStyle/>
            <a:p>
              <a:r>
                <a:rPr lang="en-GB" sz="1400" b="1" dirty="0">
                  <a:solidFill>
                    <a:srgbClr val="FF0000"/>
                  </a:solidFill>
                </a:rPr>
                <a:t>2024 New TAs confirmed with catchment areas</a:t>
              </a:r>
            </a:p>
          </p:txBody>
        </p:sp>
      </p:grpSp>
      <p:grpSp>
        <p:nvGrpSpPr>
          <p:cNvPr id="66" name="Group 65">
            <a:extLst>
              <a:ext uri="{FF2B5EF4-FFF2-40B4-BE49-F238E27FC236}">
                <a16:creationId xmlns:a16="http://schemas.microsoft.com/office/drawing/2014/main" id="{730B1C42-F75B-4CB3-A0E4-18420A0BB3ED}"/>
              </a:ext>
            </a:extLst>
          </p:cNvPr>
          <p:cNvGrpSpPr/>
          <p:nvPr/>
        </p:nvGrpSpPr>
        <p:grpSpPr>
          <a:xfrm>
            <a:off x="8771560" y="2419112"/>
            <a:ext cx="1185372" cy="523220"/>
            <a:chOff x="4049776" y="4740081"/>
            <a:chExt cx="1185372" cy="523220"/>
          </a:xfrm>
        </p:grpSpPr>
        <p:cxnSp>
          <p:nvCxnSpPr>
            <p:cNvPr id="67" name="Straight Arrow Connector 66">
              <a:extLst>
                <a:ext uri="{FF2B5EF4-FFF2-40B4-BE49-F238E27FC236}">
                  <a16:creationId xmlns:a16="http://schemas.microsoft.com/office/drawing/2014/main" id="{3DE24C6C-B416-4DDB-8E39-72E9C2377A24}"/>
                </a:ext>
              </a:extLst>
            </p:cNvPr>
            <p:cNvCxnSpPr>
              <a:cxnSpLocks/>
            </p:cNvCxnSpPr>
            <p:nvPr/>
          </p:nvCxnSpPr>
          <p:spPr>
            <a:xfrm flipV="1">
              <a:off x="4114911" y="5262736"/>
              <a:ext cx="816130" cy="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A16537F-A1E1-4630-9E36-BB52E8AEF345}"/>
                </a:ext>
              </a:extLst>
            </p:cNvPr>
            <p:cNvSpPr txBox="1"/>
            <p:nvPr/>
          </p:nvSpPr>
          <p:spPr>
            <a:xfrm>
              <a:off x="4049776" y="4740081"/>
              <a:ext cx="1185372" cy="523220"/>
            </a:xfrm>
            <a:prstGeom prst="rect">
              <a:avLst/>
            </a:prstGeom>
            <a:noFill/>
          </p:spPr>
          <p:txBody>
            <a:bodyPr wrap="square" rtlCol="0">
              <a:spAutoFit/>
            </a:bodyPr>
            <a:lstStyle/>
            <a:p>
              <a:r>
                <a:rPr lang="en-GB" sz="1400" b="1" dirty="0">
                  <a:solidFill>
                    <a:srgbClr val="FF0000"/>
                  </a:solidFill>
                </a:rPr>
                <a:t>TA player selection</a:t>
              </a:r>
            </a:p>
          </p:txBody>
        </p:sp>
      </p:grpSp>
      <p:grpSp>
        <p:nvGrpSpPr>
          <p:cNvPr id="74" name="Group 73">
            <a:extLst>
              <a:ext uri="{FF2B5EF4-FFF2-40B4-BE49-F238E27FC236}">
                <a16:creationId xmlns:a16="http://schemas.microsoft.com/office/drawing/2014/main" id="{CC1B2B89-66E3-4477-B910-2627BCAE4082}"/>
              </a:ext>
            </a:extLst>
          </p:cNvPr>
          <p:cNvGrpSpPr/>
          <p:nvPr/>
        </p:nvGrpSpPr>
        <p:grpSpPr>
          <a:xfrm>
            <a:off x="8390200" y="3275455"/>
            <a:ext cx="1335830" cy="523220"/>
            <a:chOff x="3895339" y="4740081"/>
            <a:chExt cx="1335830" cy="523220"/>
          </a:xfrm>
        </p:grpSpPr>
        <p:cxnSp>
          <p:nvCxnSpPr>
            <p:cNvPr id="75" name="Straight Arrow Connector 74">
              <a:extLst>
                <a:ext uri="{FF2B5EF4-FFF2-40B4-BE49-F238E27FC236}">
                  <a16:creationId xmlns:a16="http://schemas.microsoft.com/office/drawing/2014/main" id="{645AED2A-9F82-4BC4-B0C4-1BB7A3D6E2AD}"/>
                </a:ext>
              </a:extLst>
            </p:cNvPr>
            <p:cNvCxnSpPr>
              <a:cxnSpLocks/>
            </p:cNvCxnSpPr>
            <p:nvPr/>
          </p:nvCxnSpPr>
          <p:spPr>
            <a:xfrm>
              <a:off x="3895339" y="5263301"/>
              <a:ext cx="13358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B2C0276-F77D-4E3B-A63C-21B70EB867D4}"/>
                </a:ext>
              </a:extLst>
            </p:cNvPr>
            <p:cNvSpPr txBox="1"/>
            <p:nvPr/>
          </p:nvSpPr>
          <p:spPr>
            <a:xfrm>
              <a:off x="4049776" y="4740081"/>
              <a:ext cx="1077696" cy="523220"/>
            </a:xfrm>
            <a:prstGeom prst="rect">
              <a:avLst/>
            </a:prstGeom>
            <a:noFill/>
          </p:spPr>
          <p:txBody>
            <a:bodyPr wrap="square" rtlCol="0">
              <a:spAutoFit/>
            </a:bodyPr>
            <a:lstStyle/>
            <a:p>
              <a:r>
                <a:rPr lang="en-GB" sz="1400" b="1" dirty="0">
                  <a:solidFill>
                    <a:srgbClr val="FF0000"/>
                  </a:solidFill>
                </a:rPr>
                <a:t>TA onboarding</a:t>
              </a:r>
            </a:p>
          </p:txBody>
        </p:sp>
      </p:grpSp>
      <p:grpSp>
        <p:nvGrpSpPr>
          <p:cNvPr id="81" name="Group 80">
            <a:extLst>
              <a:ext uri="{FF2B5EF4-FFF2-40B4-BE49-F238E27FC236}">
                <a16:creationId xmlns:a16="http://schemas.microsoft.com/office/drawing/2014/main" id="{09588E4C-D764-43E2-8E5F-BB7A2C061B3D}"/>
              </a:ext>
            </a:extLst>
          </p:cNvPr>
          <p:cNvGrpSpPr/>
          <p:nvPr/>
        </p:nvGrpSpPr>
        <p:grpSpPr>
          <a:xfrm>
            <a:off x="10215215" y="1516449"/>
            <a:ext cx="1292811" cy="2411891"/>
            <a:chOff x="4180308" y="2622831"/>
            <a:chExt cx="1292811" cy="2411891"/>
          </a:xfrm>
        </p:grpSpPr>
        <p:cxnSp>
          <p:nvCxnSpPr>
            <p:cNvPr id="82" name="Straight Arrow Connector 81">
              <a:extLst>
                <a:ext uri="{FF2B5EF4-FFF2-40B4-BE49-F238E27FC236}">
                  <a16:creationId xmlns:a16="http://schemas.microsoft.com/office/drawing/2014/main" id="{5453371A-E59B-4ABE-AF7D-9F88BC4D9621}"/>
                </a:ext>
              </a:extLst>
            </p:cNvPr>
            <p:cNvCxnSpPr>
              <a:cxnSpLocks/>
            </p:cNvCxnSpPr>
            <p:nvPr/>
          </p:nvCxnSpPr>
          <p:spPr>
            <a:xfrm>
              <a:off x="4734328" y="3181825"/>
              <a:ext cx="0" cy="1852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050FAC9-789B-4922-8009-A35EEADDADA9}"/>
                </a:ext>
              </a:extLst>
            </p:cNvPr>
            <p:cNvSpPr txBox="1"/>
            <p:nvPr/>
          </p:nvSpPr>
          <p:spPr>
            <a:xfrm>
              <a:off x="4180308" y="2622831"/>
              <a:ext cx="1292811" cy="523220"/>
            </a:xfrm>
            <a:prstGeom prst="rect">
              <a:avLst/>
            </a:prstGeom>
            <a:noFill/>
          </p:spPr>
          <p:txBody>
            <a:bodyPr wrap="square" rtlCol="0">
              <a:spAutoFit/>
            </a:bodyPr>
            <a:lstStyle/>
            <a:p>
              <a:r>
                <a:rPr lang="en-GB" sz="1400" b="1" dirty="0">
                  <a:solidFill>
                    <a:srgbClr val="FF0000"/>
                  </a:solidFill>
                </a:rPr>
                <a:t>New TAs local assessments</a:t>
              </a:r>
            </a:p>
          </p:txBody>
        </p:sp>
      </p:grpSp>
      <p:sp>
        <p:nvSpPr>
          <p:cNvPr id="52" name="TextBox 51">
            <a:extLst>
              <a:ext uri="{FF2B5EF4-FFF2-40B4-BE49-F238E27FC236}">
                <a16:creationId xmlns:a16="http://schemas.microsoft.com/office/drawing/2014/main" id="{BB751401-6161-F648-A9EF-23E2F1251773}"/>
              </a:ext>
            </a:extLst>
          </p:cNvPr>
          <p:cNvSpPr txBox="1"/>
          <p:nvPr/>
        </p:nvSpPr>
        <p:spPr>
          <a:xfrm rot="16200000">
            <a:off x="10366844" y="4233916"/>
            <a:ext cx="1111321" cy="307777"/>
          </a:xfrm>
          <a:prstGeom prst="rect">
            <a:avLst/>
          </a:prstGeom>
          <a:noFill/>
        </p:spPr>
        <p:txBody>
          <a:bodyPr wrap="square" rtlCol="0">
            <a:spAutoFit/>
          </a:bodyPr>
          <a:lstStyle/>
          <a:p>
            <a:r>
              <a:rPr lang="en-GB" sz="1400" b="1" dirty="0"/>
              <a:t>September</a:t>
            </a:r>
          </a:p>
        </p:txBody>
      </p:sp>
      <p:cxnSp>
        <p:nvCxnSpPr>
          <p:cNvPr id="53" name="Straight Arrow Connector 52">
            <a:extLst>
              <a:ext uri="{FF2B5EF4-FFF2-40B4-BE49-F238E27FC236}">
                <a16:creationId xmlns:a16="http://schemas.microsoft.com/office/drawing/2014/main" id="{8639D50C-A589-5B48-B57E-EA28C91511C5}"/>
              </a:ext>
            </a:extLst>
          </p:cNvPr>
          <p:cNvCxnSpPr>
            <a:cxnSpLocks/>
          </p:cNvCxnSpPr>
          <p:nvPr/>
        </p:nvCxnSpPr>
        <p:spPr>
          <a:xfrm>
            <a:off x="11018443" y="2578361"/>
            <a:ext cx="0" cy="1362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41591E6-92A8-CF4C-81E8-850A17C8FC46}"/>
              </a:ext>
            </a:extLst>
          </p:cNvPr>
          <p:cNvSpPr txBox="1"/>
          <p:nvPr/>
        </p:nvSpPr>
        <p:spPr>
          <a:xfrm>
            <a:off x="10803344" y="2047678"/>
            <a:ext cx="1185372" cy="523220"/>
          </a:xfrm>
          <a:prstGeom prst="rect">
            <a:avLst/>
          </a:prstGeom>
          <a:noFill/>
        </p:spPr>
        <p:txBody>
          <a:bodyPr wrap="square" rtlCol="0">
            <a:spAutoFit/>
          </a:bodyPr>
          <a:lstStyle/>
          <a:p>
            <a:r>
              <a:rPr lang="en-GB" sz="1400" b="1" dirty="0">
                <a:solidFill>
                  <a:srgbClr val="FF0000"/>
                </a:solidFill>
              </a:rPr>
              <a:t>2024 Squads confirmed</a:t>
            </a:r>
          </a:p>
        </p:txBody>
      </p:sp>
      <p:pic>
        <p:nvPicPr>
          <p:cNvPr id="41" name="Audio 40">
            <a:hlinkClick r:id="" action="ppaction://media"/>
            <a:extLst>
              <a:ext uri="{FF2B5EF4-FFF2-40B4-BE49-F238E27FC236}">
                <a16:creationId xmlns:a16="http://schemas.microsoft.com/office/drawing/2014/main" id="{FD1B0D53-7DC4-CA4A-7F2F-4AE48A46C33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50000" t="-50000" r="-50000" b="-5000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73670660"/>
      </p:ext>
    </p:extLst>
  </p:cSld>
  <p:clrMapOvr>
    <a:masterClrMapping/>
  </p:clrMapOvr>
  <p:transition spd="med" advTm="835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1+#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1+#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1+#ppt_w/2"/>
                                          </p:val>
                                        </p:tav>
                                        <p:tav tm="100000">
                                          <p:val>
                                            <p:strVal val="#ppt_x"/>
                                          </p:val>
                                        </p:tav>
                                      </p:tavLst>
                                    </p:anim>
                                    <p:anim calcmode="lin" valueType="num">
                                      <p:cBhvr additive="base">
                                        <p:cTn id="3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1+#ppt_w/2"/>
                                          </p:val>
                                        </p:tav>
                                        <p:tav tm="100000">
                                          <p:val>
                                            <p:strVal val="#ppt_x"/>
                                          </p:val>
                                        </p:tav>
                                      </p:tavLst>
                                    </p:anim>
                                    <p:anim calcmode="lin" valueType="num">
                                      <p:cBhvr additive="base">
                                        <p:cTn id="42"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1+#ppt_w/2"/>
                                          </p:val>
                                        </p:tav>
                                        <p:tav tm="100000">
                                          <p:val>
                                            <p:strVal val="#ppt_x"/>
                                          </p:val>
                                        </p:tav>
                                      </p:tavLst>
                                    </p:anim>
                                    <p:anim calcmode="lin" valueType="num">
                                      <p:cBhvr additive="base">
                                        <p:cTn id="48"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additive="base">
                                        <p:cTn id="53" dur="500" fill="hold"/>
                                        <p:tgtEl>
                                          <p:spTgt spid="74"/>
                                        </p:tgtEl>
                                        <p:attrNameLst>
                                          <p:attrName>ppt_x</p:attrName>
                                        </p:attrNameLst>
                                      </p:cBhvr>
                                      <p:tavLst>
                                        <p:tav tm="0">
                                          <p:val>
                                            <p:strVal val="1+#ppt_w/2"/>
                                          </p:val>
                                        </p:tav>
                                        <p:tav tm="100000">
                                          <p:val>
                                            <p:strVal val="#ppt_x"/>
                                          </p:val>
                                        </p:tav>
                                      </p:tavLst>
                                    </p:anim>
                                    <p:anim calcmode="lin" valueType="num">
                                      <p:cBhvr additive="base">
                                        <p:cTn id="54"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anim calcmode="lin" valueType="num">
                                      <p:cBhvr additive="base">
                                        <p:cTn id="59" dur="500" fill="hold"/>
                                        <p:tgtEl>
                                          <p:spTgt spid="66"/>
                                        </p:tgtEl>
                                        <p:attrNameLst>
                                          <p:attrName>ppt_x</p:attrName>
                                        </p:attrNameLst>
                                      </p:cBhvr>
                                      <p:tavLst>
                                        <p:tav tm="0">
                                          <p:val>
                                            <p:strVal val="1+#ppt_w/2"/>
                                          </p:val>
                                        </p:tav>
                                        <p:tav tm="100000">
                                          <p:val>
                                            <p:strVal val="#ppt_x"/>
                                          </p:val>
                                        </p:tav>
                                      </p:tavLst>
                                    </p:anim>
                                    <p:anim calcmode="lin" valueType="num">
                                      <p:cBhvr additive="base">
                                        <p:cTn id="60"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81"/>
                                        </p:tgtEl>
                                        <p:attrNameLst>
                                          <p:attrName>style.visibility</p:attrName>
                                        </p:attrNameLst>
                                      </p:cBhvr>
                                      <p:to>
                                        <p:strVal val="visible"/>
                                      </p:to>
                                    </p:set>
                                    <p:anim calcmode="lin" valueType="num">
                                      <p:cBhvr additive="base">
                                        <p:cTn id="65" dur="500" fill="hold"/>
                                        <p:tgtEl>
                                          <p:spTgt spid="81"/>
                                        </p:tgtEl>
                                        <p:attrNameLst>
                                          <p:attrName>ppt_x</p:attrName>
                                        </p:attrNameLst>
                                      </p:cBhvr>
                                      <p:tavLst>
                                        <p:tav tm="0">
                                          <p:val>
                                            <p:strVal val="1+#ppt_w/2"/>
                                          </p:val>
                                        </p:tav>
                                        <p:tav tm="100000">
                                          <p:val>
                                            <p:strVal val="#ppt_x"/>
                                          </p:val>
                                        </p:tav>
                                      </p:tavLst>
                                    </p:anim>
                                    <p:anim calcmode="lin" valueType="num">
                                      <p:cBhvr additive="base">
                                        <p:cTn id="66"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ppt_x"/>
                                          </p:val>
                                        </p:tav>
                                        <p:tav tm="100000">
                                          <p:val>
                                            <p:strVal val="#ppt_x"/>
                                          </p:val>
                                        </p:tav>
                                      </p:tavLst>
                                    </p:anim>
                                    <p:anim calcmode="lin" valueType="num">
                                      <p:cBhvr additive="base">
                                        <p:cTn id="72" dur="500" fill="hold"/>
                                        <p:tgtEl>
                                          <p:spTgt spid="5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fill="hold"/>
                                        <p:tgtEl>
                                          <p:spTgt spid="53"/>
                                        </p:tgtEl>
                                        <p:attrNameLst>
                                          <p:attrName>ppt_x</p:attrName>
                                        </p:attrNameLst>
                                      </p:cBhvr>
                                      <p:tavLst>
                                        <p:tav tm="0">
                                          <p:val>
                                            <p:strVal val="#ppt_x"/>
                                          </p:val>
                                        </p:tav>
                                        <p:tav tm="100000">
                                          <p:val>
                                            <p:strVal val="#ppt_x"/>
                                          </p:val>
                                        </p:tav>
                                      </p:tavLst>
                                    </p:anim>
                                    <p:anim calcmode="lin" valueType="num">
                                      <p:cBhvr additive="base">
                                        <p:cTn id="7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41"/>
                </p:tgtEl>
              </p:cMediaNode>
            </p:audio>
          </p:childTnLst>
        </p:cTn>
      </p:par>
    </p:tnLst>
    <p:bldLst>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9062-FDA6-5D4D-82E4-29EE85AAD25F}"/>
              </a:ext>
            </a:extLst>
          </p:cNvPr>
          <p:cNvSpPr>
            <a:spLocks noGrp="1"/>
          </p:cNvSpPr>
          <p:nvPr>
            <p:ph type="ctrTitle"/>
          </p:nvPr>
        </p:nvSpPr>
        <p:spPr/>
        <p:txBody>
          <a:bodyPr/>
          <a:lstStyle/>
          <a:p>
            <a:r>
              <a:rPr lang="en-GB" spc="600" dirty="0">
                <a:latin typeface="Futura PT Book" panose="020B0502020204020303" pitchFamily="34" charset="77"/>
              </a:rPr>
              <a:t>Talent Academy Application and Appointment process</a:t>
            </a:r>
          </a:p>
        </p:txBody>
      </p:sp>
      <p:sp>
        <p:nvSpPr>
          <p:cNvPr id="3" name="Subtitle 2">
            <a:extLst>
              <a:ext uri="{FF2B5EF4-FFF2-40B4-BE49-F238E27FC236}">
                <a16:creationId xmlns:a16="http://schemas.microsoft.com/office/drawing/2014/main" id="{561D68EF-0E65-D64F-9A3D-DC54ABB12209}"/>
              </a:ext>
            </a:extLst>
          </p:cNvPr>
          <p:cNvSpPr>
            <a:spLocks noGrp="1"/>
          </p:cNvSpPr>
          <p:nvPr>
            <p:ph type="subTitle" idx="1"/>
          </p:nvPr>
        </p:nvSpPr>
        <p:spPr/>
        <p:txBody>
          <a:bodyPr/>
          <a:lstStyle/>
          <a:p>
            <a:r>
              <a:rPr lang="en-US" dirty="0">
                <a:latin typeface="Futura PT Book" panose="020B0502020204020303" pitchFamily="34" charset="77"/>
              </a:rPr>
              <a:t>2024-25</a:t>
            </a:r>
          </a:p>
        </p:txBody>
      </p:sp>
      <p:pic>
        <p:nvPicPr>
          <p:cNvPr id="13" name="Audio 12">
            <a:hlinkClick r:id="" action="ppaction://media"/>
            <a:extLst>
              <a:ext uri="{FF2B5EF4-FFF2-40B4-BE49-F238E27FC236}">
                <a16:creationId xmlns:a16="http://schemas.microsoft.com/office/drawing/2014/main" id="{3C9B38BF-6D7D-FEA2-5AAF-A9D820121E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54299113"/>
      </p:ext>
    </p:extLst>
  </p:cSld>
  <p:clrMapOvr>
    <a:masterClrMapping/>
  </p:clrMapOvr>
  <mc:AlternateContent xmlns:mc="http://schemas.openxmlformats.org/markup-compatibility/2006" xmlns:p14="http://schemas.microsoft.com/office/powerpoint/2010/main">
    <mc:Choice Requires="p14">
      <p:transition spd="med" p14:dur="700" advTm="33380">
        <p:fade/>
      </p:transition>
    </mc:Choice>
    <mc:Fallback xmlns="">
      <p:transition spd="med" advTm="33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7.1"/>
</p:tagLst>
</file>

<file path=ppt/tags/tag2.xml><?xml version="1.0" encoding="utf-8"?>
<p:tagLst xmlns:a="http://schemas.openxmlformats.org/drawingml/2006/main" xmlns:r="http://schemas.openxmlformats.org/officeDocument/2006/relationships" xmlns:p="http://schemas.openxmlformats.org/presentationml/2006/main">
  <p:tag name="TIMING" val="|8.4|23.9|142.7|18.1"/>
</p:tagLst>
</file>

<file path=ppt/tags/tag3.xml><?xml version="1.0" encoding="utf-8"?>
<p:tagLst xmlns:a="http://schemas.openxmlformats.org/drawingml/2006/main" xmlns:r="http://schemas.openxmlformats.org/officeDocument/2006/relationships" xmlns:p="http://schemas.openxmlformats.org/presentationml/2006/main">
  <p:tag name="TIMING" val="|4.4|5.4|23.1"/>
</p:tagLst>
</file>

<file path=ppt/tags/tag4.xml><?xml version="1.0" encoding="utf-8"?>
<p:tagLst xmlns:a="http://schemas.openxmlformats.org/drawingml/2006/main" xmlns:r="http://schemas.openxmlformats.org/officeDocument/2006/relationships" xmlns:p="http://schemas.openxmlformats.org/presentationml/2006/main">
  <p:tag name="TIMING" val="|0.7|10.4|20.6"/>
</p:tagLst>
</file>

<file path=ppt/tags/tag5.xml><?xml version="1.0" encoding="utf-8"?>
<p:tagLst xmlns:a="http://schemas.openxmlformats.org/drawingml/2006/main" xmlns:r="http://schemas.openxmlformats.org/officeDocument/2006/relationships" xmlns:p="http://schemas.openxmlformats.org/presentationml/2006/main">
  <p:tag name="TIMING" val="|0.7|9|6.1|15.1|8|6.1|2.3|7.8|5.8|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1E367516E8B9A4EB430756EC43E6696" ma:contentTypeVersion="17" ma:contentTypeDescription="Create a new document." ma:contentTypeScope="" ma:versionID="5ffdc04dc518ff37e71540412464c2d2">
  <xsd:schema xmlns:xsd="http://www.w3.org/2001/XMLSchema" xmlns:xs="http://www.w3.org/2001/XMLSchema" xmlns:p="http://schemas.microsoft.com/office/2006/metadata/properties" xmlns:ns2="057d5ba9-4a6b-46dd-ad40-cf554d089025" xmlns:ns3="81d861e8-27aa-47d5-9e7a-566f558961cd" targetNamespace="http://schemas.microsoft.com/office/2006/metadata/properties" ma:root="true" ma:fieldsID="5d72a1ae82117272a23b7bbe9f44944e" ns2:_="" ns3:_="">
    <xsd:import namespace="057d5ba9-4a6b-46dd-ad40-cf554d089025"/>
    <xsd:import namespace="81d861e8-27aa-47d5-9e7a-566f558961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7d5ba9-4a6b-46dd-ad40-cf554d0890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5bf10bd-74d4-40b9-afe5-156f48064d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d861e8-27aa-47d5-9e7a-566f558961c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133744d-e628-444d-8004-65ef194fb116}" ma:internalName="TaxCatchAll" ma:showField="CatchAllData" ma:web="81d861e8-27aa-47d5-9e7a-566f558961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7d5ba9-4a6b-46dd-ad40-cf554d089025">
      <Terms xmlns="http://schemas.microsoft.com/office/infopath/2007/PartnerControls"/>
    </lcf76f155ced4ddcb4097134ff3c332f>
    <TaxCatchAll xmlns="81d861e8-27aa-47d5-9e7a-566f558961cd" xsi:nil="true"/>
  </documentManagement>
</p:properties>
</file>

<file path=customXml/itemProps1.xml><?xml version="1.0" encoding="utf-8"?>
<ds:datastoreItem xmlns:ds="http://schemas.openxmlformats.org/officeDocument/2006/customXml" ds:itemID="{1F768437-C831-447B-9426-3AAC616ACAAC}">
  <ds:schemaRefs>
    <ds:schemaRef ds:uri="http://schemas.microsoft.com/sharepoint/v3/contenttype/forms"/>
  </ds:schemaRefs>
</ds:datastoreItem>
</file>

<file path=customXml/itemProps2.xml><?xml version="1.0" encoding="utf-8"?>
<ds:datastoreItem xmlns:ds="http://schemas.openxmlformats.org/officeDocument/2006/customXml" ds:itemID="{41C4B1A4-5F57-4022-9764-0F345BCC27E4}"/>
</file>

<file path=customXml/itemProps3.xml><?xml version="1.0" encoding="utf-8"?>
<ds:datastoreItem xmlns:ds="http://schemas.openxmlformats.org/officeDocument/2006/customXml" ds:itemID="{6994BE66-7075-452B-BF70-037341FE72B9}">
  <ds:schemaRefs>
    <ds:schemaRef ds:uri="057d5ba9-4a6b-46dd-ad40-cf554d089025"/>
    <ds:schemaRef ds:uri="http://purl.org/dc/dcmitype/"/>
    <ds:schemaRef ds:uri="http://schemas.microsoft.com/office/2006/metadata/properties"/>
    <ds:schemaRef ds:uri="http://schemas.microsoft.com/office/2006/documentManagement/types"/>
    <ds:schemaRef ds:uri="http://www.w3.org/XML/1998/namespace"/>
    <ds:schemaRef ds:uri="81d861e8-27aa-47d5-9e7a-566f558961cd"/>
    <ds:schemaRef ds:uri="http://purl.org/dc/elements/1.1/"/>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3700</TotalTime>
  <Words>1958</Words>
  <Application>Microsoft Office PowerPoint</Application>
  <PresentationFormat>Widescreen</PresentationFormat>
  <Paragraphs>148</Paragraphs>
  <Slides>8</Slides>
  <Notes>8</Notes>
  <HiddenSlides>0</HiddenSlides>
  <MMClips>8</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8</vt:i4>
      </vt:variant>
    </vt:vector>
  </HeadingPairs>
  <TitlesOfParts>
    <vt:vector size="16" baseType="lpstr">
      <vt:lpstr>Arial</vt:lpstr>
      <vt:lpstr>Calibri</vt:lpstr>
      <vt:lpstr>Futura PT Book</vt:lpstr>
      <vt:lpstr>Futura PT Light</vt:lpstr>
      <vt:lpstr>Office Theme</vt:lpstr>
      <vt:lpstr>Custom Design</vt:lpstr>
      <vt:lpstr>6_Custom Design</vt:lpstr>
      <vt:lpstr>7_Custom Design</vt:lpstr>
      <vt:lpstr>Talent Academy Application and Appointment process</vt:lpstr>
      <vt:lpstr>PowerPoint Presentation</vt:lpstr>
      <vt:lpstr>PowerPoint Presentation</vt:lpstr>
      <vt:lpstr>PowerPoint Presentation</vt:lpstr>
      <vt:lpstr>PowerPoint Presentation</vt:lpstr>
      <vt:lpstr>PowerPoint Presentation</vt:lpstr>
      <vt:lpstr>PowerPoint Presentation</vt:lpstr>
      <vt:lpstr>Talent Academy Application and Appointment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Hayward</dc:creator>
  <cp:lastModifiedBy>Siôn Kitson</cp:lastModifiedBy>
  <cp:revision>50</cp:revision>
  <cp:lastPrinted>2020-07-09T14:31:33Z</cp:lastPrinted>
  <dcterms:created xsi:type="dcterms:W3CDTF">2020-07-08T13:27:00Z</dcterms:created>
  <dcterms:modified xsi:type="dcterms:W3CDTF">2023-11-13T15:01:40Z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0x01010061E367516E8B9A4EB430756EC43E6696</vt:lpwstr>
  </property>
  <property fmtid="{D5CDD505-2E9C-101B-9397-08002B2CF9AE}" pid="3" name="MediaServiceImageTags">
    <vt:lpwstr/>
  </property>
</Properties>
</file>